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1255A-CD53-4326-BB59-E8B05226D3C3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9D49E-26FF-44E2-9DE9-A8FB5A1D88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774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Introduce</a:t>
            </a:r>
            <a:r>
              <a:rPr lang="en-GB" b="1" baseline="0" dirty="0" smtClean="0"/>
              <a:t> yourself </a:t>
            </a:r>
            <a:r>
              <a:rPr lang="en-GB" baseline="0" dirty="0" smtClean="0"/>
              <a:t>– Patrick Ballantyne, PhD Student at the Geographic Data Science Lab, University of Liverpool (Large research group, doing all things ‘geographic data science’. Doing lots of stuff with retail centres – including their definitions and applications, but also interested in spatial applications/GIS in R and their wider applications to retail environments.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This presentation </a:t>
            </a:r>
            <a:r>
              <a:rPr lang="en-GB" baseline="0" dirty="0" smtClean="0"/>
              <a:t>– working progress of a paper from my PhD; currently a smaller-scale application (Chicago Metropolitan Area) of some of this work is at a journal (pending feedback). I really hope to obtain some thoughts on what we are trying to do here – presentation of a national set of retail centre agglomerations. </a:t>
            </a:r>
          </a:p>
          <a:p>
            <a:endParaRPr lang="en-GB" b="1" baseline="0" dirty="0" smtClean="0"/>
          </a:p>
          <a:p>
            <a:r>
              <a:rPr lang="en-GB" b="1" baseline="0" dirty="0" smtClean="0"/>
              <a:t>Caveat:</a:t>
            </a:r>
            <a:r>
              <a:rPr lang="en-GB" baseline="0" dirty="0" smtClean="0"/>
              <a:t> not going to talk about catchments yet as we have only recently started conceptualising this, results for NE region only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743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can then start to look and see if some of these tracts are</a:t>
            </a:r>
            <a:r>
              <a:rPr lang="en-GB" baseline="0" dirty="0" smtClean="0"/>
              <a:t> near to other tracts of retail H3’s – again using the neighbouring functions, we can connect tracts that are one hexagon away from each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27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then we can</a:t>
            </a:r>
            <a:r>
              <a:rPr lang="en-GB" baseline="0" dirty="0" smtClean="0"/>
              <a:t> pull out a final set of retail centre boundaries – some additional caveats for major retail centres, those larger than neighbourhood centres – ICSC (n.pts &gt;= 20)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86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once we have the retail centres</a:t>
            </a:r>
            <a:r>
              <a:rPr lang="en-GB" baseline="0" dirty="0" smtClean="0"/>
              <a:t> themselves we want to construct a typology that summarises the key differences between them.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592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To</a:t>
            </a:r>
            <a:r>
              <a:rPr lang="en-GB" baseline="0" dirty="0" smtClean="0"/>
              <a:t> build the typology we have adopted the framework proposed in Dolega et al. (2019) 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paper demonstrated the use of a data-driven approach to retail centre classification, whereby a series of variables were gathered to capture the multidimensionality of retail, and an unsupervised machine learning algorithm was used to identify groups of centres sharing similar characteristics.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21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426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Once we</a:t>
            </a:r>
            <a:r>
              <a:rPr lang="en-GB" baseline="0" dirty="0" smtClean="0"/>
              <a:t> have the variables – 30 approx., we can use PAM and PCA to build the classification –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PCA</a:t>
            </a:r>
            <a:r>
              <a:rPr lang="en-GB" baseline="0" dirty="0" smtClean="0"/>
              <a:t> – which variables are most useful for distinguishing between different centres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PAM </a:t>
            </a:r>
            <a:r>
              <a:rPr lang="en-GB" baseline="0" dirty="0" smtClean="0"/>
              <a:t>– throw the variables into the algorithm, identify number of retail centre groups and types… Choosing 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177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 third group of centres – characteristically the major ‘shopping’ destinations – malls, plazas etc. – retail employment &amp; comparison retail dense, diverse, away from dense urban areas!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12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 third group of centres – characteristically the major ‘shopping’ destinations – malls, plazas etc. – retail employment &amp; comparison retail dense, diverse, away from dense urban areas!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678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128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007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As we all know,</a:t>
            </a:r>
            <a:r>
              <a:rPr lang="en-GB" baseline="0" dirty="0" smtClean="0"/>
              <a:t> the retail sector faces many </a:t>
            </a:r>
            <a:r>
              <a:rPr lang="en-GB" b="1" baseline="0" dirty="0" smtClean="0"/>
              <a:t>challenges</a:t>
            </a:r>
            <a:r>
              <a:rPr lang="en-GB" b="0" baseline="0" dirty="0" smtClean="0"/>
              <a:t>, both in the UK and US: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Increasing uptake of </a:t>
            </a:r>
            <a:r>
              <a:rPr lang="en-GB" b="1" baseline="0" dirty="0" smtClean="0"/>
              <a:t>E-commerce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Increasing </a:t>
            </a:r>
            <a:r>
              <a:rPr lang="en-GB" b="1" baseline="0" dirty="0" smtClean="0"/>
              <a:t>vacancy rates</a:t>
            </a:r>
            <a:r>
              <a:rPr lang="en-GB" baseline="0" dirty="0" smtClean="0"/>
              <a:t>, and </a:t>
            </a:r>
            <a:r>
              <a:rPr lang="en-GB" b="1" baseline="0" dirty="0" smtClean="0"/>
              <a:t>loss of major retail brands/stores </a:t>
            </a:r>
            <a:r>
              <a:rPr lang="en-GB" baseline="0" dirty="0" smtClean="0"/>
              <a:t>that once defined our shopping destinations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Even some evidence that American retail is facing an </a:t>
            </a:r>
            <a:r>
              <a:rPr lang="en-GB" b="1" baseline="0" dirty="0" smtClean="0"/>
              <a:t>‘apocalypse’</a:t>
            </a:r>
          </a:p>
          <a:p>
            <a:pPr marL="171450" indent="-171450">
              <a:buFontTx/>
              <a:buChar char="-"/>
            </a:pPr>
            <a:r>
              <a:rPr lang="en-GB" b="1" baseline="0" dirty="0" smtClean="0"/>
              <a:t>COVID-19</a:t>
            </a:r>
            <a:r>
              <a:rPr lang="en-GB" baseline="0" dirty="0" smtClean="0"/>
              <a:t> – talk about images on screen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205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 resulting </a:t>
            </a:r>
            <a:r>
              <a:rPr lang="en-GB" b="1" baseline="0" dirty="0" smtClean="0"/>
              <a:t>evolution of retail and its dynamics </a:t>
            </a:r>
            <a:r>
              <a:rPr lang="en-GB" baseline="0" dirty="0" smtClean="0"/>
              <a:t>in the present and future is therefore a pressing issue both for </a:t>
            </a:r>
            <a:r>
              <a:rPr lang="en-GB" b="1" baseline="0" dirty="0" smtClean="0"/>
              <a:t>academics </a:t>
            </a:r>
            <a:r>
              <a:rPr lang="en-GB" baseline="0" dirty="0" smtClean="0"/>
              <a:t>in the field of retail/business geographies, but also relevant </a:t>
            </a:r>
            <a:r>
              <a:rPr lang="en-GB" b="1" baseline="0" dirty="0" smtClean="0"/>
              <a:t>stakeholders</a:t>
            </a:r>
            <a:r>
              <a:rPr lang="en-GB" baseline="0" dirty="0" smtClean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There is a need for tools to provide </a:t>
            </a:r>
            <a:r>
              <a:rPr lang="en-GB" b="1" baseline="0" dirty="0" smtClean="0"/>
              <a:t>a comprehensive, national insight </a:t>
            </a:r>
            <a:r>
              <a:rPr lang="en-GB" baseline="0" dirty="0" smtClean="0"/>
              <a:t>into how </a:t>
            </a:r>
            <a:r>
              <a:rPr lang="en-GB" b="1" baseline="0" dirty="0" smtClean="0"/>
              <a:t>physical retail spaces </a:t>
            </a:r>
            <a:r>
              <a:rPr lang="en-GB" baseline="0" dirty="0" smtClean="0"/>
              <a:t>are responding to these pressures. What I hope will become clear in </a:t>
            </a:r>
            <a:r>
              <a:rPr lang="en-GB" b="1" baseline="0" dirty="0" smtClean="0"/>
              <a:t>this presentation </a:t>
            </a:r>
            <a:r>
              <a:rPr lang="en-GB" baseline="0" dirty="0" smtClean="0"/>
              <a:t>is that a national set of retail centre agglomerations for the US could provide such a tool.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09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There is a history of literature</a:t>
            </a:r>
            <a:r>
              <a:rPr lang="en-GB" baseline="0" dirty="0" smtClean="0"/>
              <a:t> seeking to understand the WHERE and WHAT of retail centre agglomerations: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Two seminal works </a:t>
            </a:r>
            <a:r>
              <a:rPr lang="en-GB" baseline="0" dirty="0" smtClean="0"/>
              <a:t>that distinguished based on </a:t>
            </a:r>
            <a:r>
              <a:rPr lang="en-GB" b="1" baseline="0" dirty="0" smtClean="0"/>
              <a:t>Form &amp; Function </a:t>
            </a:r>
            <a:r>
              <a:rPr lang="en-GB" baseline="0" dirty="0" smtClean="0"/>
              <a:t>: </a:t>
            </a:r>
            <a:r>
              <a:rPr lang="en-GB" b="1" baseline="0" dirty="0" smtClean="0"/>
              <a:t>Berry (1963</a:t>
            </a:r>
            <a:r>
              <a:rPr lang="en-GB" baseline="0" dirty="0" smtClean="0"/>
              <a:t>) distinguished the geography of retail business centres in Chicago (centres, ribbons, specialised areas), and </a:t>
            </a:r>
            <a:r>
              <a:rPr lang="en-GB" b="1" baseline="0" dirty="0" smtClean="0"/>
              <a:t>Brown (1992) </a:t>
            </a:r>
            <a:r>
              <a:rPr lang="en-GB" b="0" baseline="0" dirty="0" smtClean="0"/>
              <a:t>in the UK – (Planned/Unplanned Clusters, Linear, Isolated)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="1" baseline="0" dirty="0" smtClean="0"/>
              <a:t>Delineation</a:t>
            </a:r>
            <a:r>
              <a:rPr lang="en-GB" baseline="0" dirty="0" smtClean="0"/>
              <a:t> – two examples here from the UK – different datasets, methods etc.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Classification</a:t>
            </a:r>
            <a:r>
              <a:rPr lang="en-GB" baseline="0" dirty="0" smtClean="0"/>
              <a:t> – Dolega et al. (2019) a framework through which to classify retail centre agglomerations – through accounting for the multidimensionality of retail – extending beyond form &amp; function.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958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843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Data: </a:t>
            </a:r>
            <a:r>
              <a:rPr lang="en-GB" dirty="0" smtClean="0"/>
              <a:t>SafeGraph</a:t>
            </a:r>
            <a:r>
              <a:rPr lang="en-GB" baseline="0" dirty="0" smtClean="0"/>
              <a:t> – Points (Core Places 3.5 million), Polygons (Building Geometries for the Core Places), extraction of retail-specific places.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Method: </a:t>
            </a:r>
            <a:r>
              <a:rPr lang="en-GB" b="0" baseline="0" dirty="0" smtClean="0"/>
              <a:t>Using H3 – Hexagonal spatial index developed by Uber, method is relatively simple, offering advantage over other more complicated methods using spatial clustering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473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I’m</a:t>
            </a:r>
            <a:r>
              <a:rPr lang="en-GB" baseline="0" dirty="0" smtClean="0"/>
              <a:t> going to walk you through how we build our retail centres – this is the centre of Manchester in NH (just as an example)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So we take</a:t>
            </a:r>
            <a:r>
              <a:rPr lang="en-GB" baseline="0" dirty="0" smtClean="0"/>
              <a:t> as input the </a:t>
            </a:r>
            <a:r>
              <a:rPr lang="en-GB" b="1" baseline="0" dirty="0" smtClean="0"/>
              <a:t>points and polygons from SafeGraph </a:t>
            </a:r>
            <a:r>
              <a:rPr lang="en-GB" baseline="0" dirty="0" smtClean="0"/>
              <a:t>– we’ve also included </a:t>
            </a:r>
            <a:r>
              <a:rPr lang="en-GB" b="1" baseline="0" dirty="0" smtClean="0"/>
              <a:t>retail land-use polygons from OSM</a:t>
            </a:r>
            <a:r>
              <a:rPr lang="en-GB" baseline="0" dirty="0" smtClean="0"/>
              <a:t>, as this helps us to integrate car parks and full extents of major planned retail developments.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05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then aggregate all of these features</a:t>
            </a:r>
            <a:r>
              <a:rPr lang="en-GB" baseline="0" dirty="0" smtClean="0"/>
              <a:t> to a H3 hexagon, creating a grid of hexagons for the area.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49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 of these</a:t>
            </a:r>
            <a:r>
              <a:rPr lang="en-GB" baseline="0" dirty="0" smtClean="0"/>
              <a:t> hexagons has a </a:t>
            </a:r>
            <a:r>
              <a:rPr lang="en-GB" b="1" baseline="0" dirty="0" smtClean="0"/>
              <a:t>unique H3 address</a:t>
            </a:r>
            <a:r>
              <a:rPr lang="en-GB" baseline="0" dirty="0" smtClean="0"/>
              <a:t>, and we are then able to identify using some of the neighbouring functions in h3jsr the relationships between each of these unique H3’s.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In this first round we extract tracts of hexagons based on immediate neighbours – i.e. each hexagon must touch another hexagon to be in that tract.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48AEE1-5FCF-46B6-9445-F80743DD4E3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180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401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8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47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123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350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254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47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893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610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49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56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2D685-5B59-40AC-A877-75BF8F47A44E}" type="datetimeFigureOut">
              <a:rPr lang="en-GB" smtClean="0"/>
              <a:t>31/08/2021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2A991-B287-4927-BAE1-2A2B2799A1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202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microsoft.com/office/2007/relationships/hdphoto" Target="../media/hdphoto1.wdp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microsoft.com/office/2007/relationships/hdphoto" Target="../media/hdphoto1.wdp"/><Relationship Id="rId15" Type="http://schemas.microsoft.com/office/2007/relationships/hdphoto" Target="../media/hdphoto3.wdp"/><Relationship Id="rId10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48.png"/><Relationship Id="rId1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Relationship Id="rId14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2623696"/>
            <a:ext cx="87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/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Centres, Characteristics &amp; Catchments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813448" y="3570316"/>
            <a:ext cx="8753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Patrick Ballantyne, Alex Singleton, Les Dolega, Jacob Macdonald</a:t>
            </a:r>
            <a:endParaRPr lang="en-GB" sz="11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4479491" y="4055794"/>
            <a:ext cx="3421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AAG Spring 2021 [virtual]</a:t>
            </a:r>
            <a:endParaRPr lang="en-GB" sz="1400" b="1" dirty="0" smtClean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afeGraph - Fabrice Grinda">
            <a:extLst>
              <a:ext uri="{FF2B5EF4-FFF2-40B4-BE49-F238E27FC236}">
                <a16:creationId xmlns:a16="http://schemas.microsoft.com/office/drawing/2014/main" id="{D9517580-7184-FD44-AA24-5A9C7F1A5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404" y="5942071"/>
            <a:ext cx="1435659" cy="84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ographic Data Science Lab - University of Liverpool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8" b="24364"/>
          <a:stretch/>
        </p:blipFill>
        <p:spPr bwMode="auto">
          <a:xfrm>
            <a:off x="8046325" y="5953097"/>
            <a:ext cx="1649787" cy="8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117237" y="6446258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449661" y="6376457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53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149" r="34546"/>
          <a:stretch/>
        </p:blipFill>
        <p:spPr>
          <a:xfrm>
            <a:off x="1445503" y="537552"/>
            <a:ext cx="3891427" cy="4877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0593" r="1683"/>
          <a:stretch/>
        </p:blipFill>
        <p:spPr>
          <a:xfrm>
            <a:off x="4214408" y="537553"/>
            <a:ext cx="3925865" cy="4877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045" r="33708"/>
          <a:stretch/>
        </p:blipFill>
        <p:spPr>
          <a:xfrm>
            <a:off x="7012345" y="537553"/>
            <a:ext cx="3969247" cy="4878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l="17939" r="33709"/>
          <a:stretch/>
        </p:blipFill>
        <p:spPr>
          <a:xfrm>
            <a:off x="7003736" y="537141"/>
            <a:ext cx="3977856" cy="48783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62356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149" r="34546"/>
          <a:stretch/>
        </p:blipFill>
        <p:spPr>
          <a:xfrm>
            <a:off x="1445503" y="537552"/>
            <a:ext cx="3891427" cy="4877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0593" r="1683"/>
          <a:stretch/>
        </p:blipFill>
        <p:spPr>
          <a:xfrm>
            <a:off x="4214408" y="537553"/>
            <a:ext cx="3925865" cy="4877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045" r="33708"/>
          <a:stretch/>
        </p:blipFill>
        <p:spPr>
          <a:xfrm>
            <a:off x="7012345" y="537553"/>
            <a:ext cx="3969247" cy="48783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l="17972" r="33862"/>
          <a:stretch/>
        </p:blipFill>
        <p:spPr>
          <a:xfrm>
            <a:off x="6949827" y="563623"/>
            <a:ext cx="3947699" cy="4851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40894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22035" r="21560"/>
          <a:stretch/>
        </p:blipFill>
        <p:spPr>
          <a:xfrm>
            <a:off x="365125" y="270199"/>
            <a:ext cx="3995261" cy="5564131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888" y="270198"/>
            <a:ext cx="4368890" cy="5564131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3105123" y="4257790"/>
            <a:ext cx="10785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Mall of New Hampshire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9435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  <p:pic>
        <p:nvPicPr>
          <p:cNvPr id="11" name="Picture 2" descr="Pin on Spaces &amp; Place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3"/>
          <a:stretch/>
        </p:blipFill>
        <p:spPr bwMode="auto">
          <a:xfrm>
            <a:off x="6104858" y="3594551"/>
            <a:ext cx="3520051" cy="2288736"/>
          </a:xfrm>
          <a:prstGeom prst="rect">
            <a:avLst/>
          </a:prstGeom>
          <a:noFill/>
          <a:ln w="1905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17525" y="320675"/>
            <a:ext cx="5405352" cy="5564131"/>
            <a:chOff x="517525" y="320675"/>
            <a:chExt cx="5405352" cy="556413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/>
            <a:srcRect l="11843" r="11843"/>
            <a:stretch/>
          </p:blipFill>
          <p:spPr>
            <a:xfrm>
              <a:off x="517525" y="320675"/>
              <a:ext cx="5405352" cy="5564131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DAAEB6-1BD9-554D-A582-BFFE9B04A43B}"/>
                </a:ext>
              </a:extLst>
            </p:cNvPr>
            <p:cNvSpPr txBox="1"/>
            <p:nvPr/>
          </p:nvSpPr>
          <p:spPr>
            <a:xfrm>
              <a:off x="2877210" y="4144901"/>
              <a:ext cx="107852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chemeClr val="accent2"/>
                  </a:solidFill>
                  <a:latin typeface="Big Caslon Medium" panose="02000603090000020003" pitchFamily="2" charset="-79"/>
                  <a:cs typeface="Big Caslon Medium" panose="02000603090000020003" pitchFamily="2" charset="-79"/>
                </a:rPr>
                <a:t>King of Prussia Mall</a:t>
              </a:r>
              <a:endParaRPr lang="en-GB" sz="1200" dirty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93257"/>
            <a:ext cx="5497689" cy="3153966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3606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3312" r="3074"/>
          <a:stretch/>
        </p:blipFill>
        <p:spPr>
          <a:xfrm>
            <a:off x="2927703" y="393434"/>
            <a:ext cx="6647793" cy="5578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5924754" y="1285599"/>
            <a:ext cx="12483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Kendall Square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8519498" y="3179930"/>
            <a:ext cx="9631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Fort Point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7423514" y="1882909"/>
            <a:ext cx="14382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Boston North/</a:t>
            </a:r>
            <a:b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Financial District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95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312" r="3074"/>
          <a:stretch/>
        </p:blipFill>
        <p:spPr>
          <a:xfrm>
            <a:off x="2927703" y="393434"/>
            <a:ext cx="6647793" cy="55784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5924754" y="1285599"/>
            <a:ext cx="124838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Kendall Square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8519498" y="3179930"/>
            <a:ext cx="96317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Fort Point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7423514" y="1882909"/>
            <a:ext cx="14382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Boston North/</a:t>
            </a:r>
            <a:b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GB" sz="12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Financial District</a:t>
            </a:r>
            <a:endParaRPr lang="en-GB" sz="1200" dirty="0">
              <a:solidFill>
                <a:schemeClr val="accent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972871"/>
            <a:ext cx="7610474" cy="299223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101682"/>
            <a:ext cx="7610474" cy="106680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3" name="Picture 2" descr="GitHub Logos and Usage · GitHub">
            <a:extLst>
              <a:ext uri="{FF2B5EF4-FFF2-40B4-BE49-F238E27FC236}">
                <a16:creationId xmlns:a16="http://schemas.microsoft.com/office/drawing/2014/main" id="{2567C564-C925-7648-930E-BA89AC7B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8214" y1="37857" x2="38214" y2="37857"/>
                        <a14:foregroundMark x1="38214" y1="37857" x2="51607" y2="58929"/>
                        <a14:foregroundMark x1="62143" y1="41964" x2="44821" y2="76786"/>
                        <a14:foregroundMark x1="50179" y1="83750" x2="52321" y2="45893"/>
                        <a14:foregroundMark x1="52321" y1="45893" x2="57679" y2="30179"/>
                        <a14:foregroundMark x1="23929" y1="40179" x2="75000" y2="44107"/>
                        <a14:foregroundMark x1="75000" y1="44107" x2="76607" y2="44643"/>
                        <a14:foregroundMark x1="77679" y1="52321" x2="18036" y2="53929"/>
                        <a14:foregroundMark x1="36964" y1="85714" x2="44107" y2="85893"/>
                        <a14:foregroundMark x1="44107" y1="85893" x2="61250" y2="81786"/>
                        <a14:foregroundMark x1="61250" y1="81786" x2="64464" y2="80000"/>
                        <a14:foregroundMark x1="60357" y1="86250" x2="45893" y2="84643"/>
                        <a14:foregroundMark x1="45893" y1="84643" x2="38393" y2="81250"/>
                        <a14:foregroundMark x1="36429" y1="78929" x2="26786" y2="67679"/>
                        <a14:foregroundMark x1="26786" y1="67679" x2="26607" y2="65714"/>
                        <a14:backgroundMark x1="36786" y1="85893" x2="36786" y2="85893"/>
                        <a14:backgroundMark x1="36429" y1="85536" x2="36429" y2="85536"/>
                        <a14:backgroundMark x1="36964" y1="85714" x2="36964" y2="85714"/>
                        <a14:backgroundMark x1="36964" y1="85714" x2="36964" y2="8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71" y="3160383"/>
            <a:ext cx="846007" cy="84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88E89CF-B8F5-644B-8B17-95D0EE5BF513}"/>
              </a:ext>
            </a:extLst>
          </p:cNvPr>
          <p:cNvSpPr txBox="1"/>
          <p:nvPr/>
        </p:nvSpPr>
        <p:spPr>
          <a:xfrm>
            <a:off x="5579775" y="3621226"/>
            <a:ext cx="4385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g</a:t>
            </a:r>
            <a:r>
              <a:rPr lang="en-GB" sz="1600" b="1" dirty="0" smtClean="0">
                <a:solidFill>
                  <a:schemeClr val="bg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ithub.com/patrickballantyne/USRetailCentres</a:t>
            </a:r>
            <a:endParaRPr lang="en-GB" sz="1600" b="1" dirty="0">
              <a:solidFill>
                <a:schemeClr val="bg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42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2623696"/>
            <a:ext cx="87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/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Centres, </a:t>
            </a:r>
            <a:r>
              <a:rPr lang="en-GB" sz="24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182520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8815" t="2011" r="18857" b="2011"/>
          <a:stretch/>
        </p:blipFill>
        <p:spPr>
          <a:xfrm>
            <a:off x="3896136" y="601956"/>
            <a:ext cx="4221847" cy="5107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23180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8815" t="2011" r="18857" b="2011"/>
          <a:stretch/>
        </p:blipFill>
        <p:spPr>
          <a:xfrm>
            <a:off x="3896136" y="601956"/>
            <a:ext cx="4221847" cy="5107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8219" b="2151"/>
          <a:stretch/>
        </p:blipFill>
        <p:spPr>
          <a:xfrm>
            <a:off x="926779" y="1142031"/>
            <a:ext cx="4578678" cy="42378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7059" y="2283146"/>
            <a:ext cx="5344478" cy="19556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745524" y="5344042"/>
            <a:ext cx="175114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Dolega et al. (2019)</a:t>
            </a:r>
            <a:endParaRPr lang="en-GB" sz="12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8968154" y="4231601"/>
            <a:ext cx="23745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Ballantyne et al. </a:t>
            </a:r>
            <a:r>
              <a:rPr lang="en-GB" sz="1200" b="1" i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(forthcoming)</a:t>
            </a:r>
            <a:endParaRPr lang="en-GB" sz="1200" b="1" i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578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8815" t="2011" r="18857" b="2011"/>
          <a:stretch/>
        </p:blipFill>
        <p:spPr>
          <a:xfrm>
            <a:off x="3896136" y="601956"/>
            <a:ext cx="4221847" cy="5107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8632170" y="739892"/>
            <a:ext cx="297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Composition: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Comparison, Convenience, Service</a:t>
            </a:r>
            <a:r>
              <a:rPr lang="en-GB" sz="1600" dirty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and Leisure Mix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243191" y="4689451"/>
            <a:ext cx="3741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Diversity: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National Chains vs Independents, Heterogeneity of Retail Categories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243191" y="664978"/>
            <a:ext cx="297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Form: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Size, Shape, Density of Buildings and Roads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8632170" y="4689451"/>
            <a:ext cx="2972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Function: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Retail Employment Densities, Distance to Transit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4039135" y="2721114"/>
            <a:ext cx="4077238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Additional Components:</a:t>
            </a:r>
          </a:p>
          <a:p>
            <a:pPr algn="ctr"/>
            <a:r>
              <a:rPr lang="en-GB" sz="1600" dirty="0" smtClean="0">
                <a:solidFill>
                  <a:srgbClr val="FF0000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Geodemographics, Economic Performance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3896136" y="3573463"/>
            <a:ext cx="4220237" cy="95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US-Specific:</a:t>
            </a:r>
          </a:p>
          <a:p>
            <a:pPr algn="ctr"/>
            <a:r>
              <a:rPr lang="en-GB" sz="1600" dirty="0" smtClean="0">
                <a:solidFill>
                  <a:schemeClr val="bg1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Density of Buildings &amp; Roads, Retail Employment Densities, Distance to Transit</a:t>
            </a:r>
            <a:endParaRPr lang="en-GB" sz="1600" dirty="0">
              <a:solidFill>
                <a:schemeClr val="bg1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2204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43" y="4311638"/>
            <a:ext cx="6414994" cy="15559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497" y="282633"/>
            <a:ext cx="4498686" cy="3614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24" y="2589952"/>
            <a:ext cx="4580404" cy="3602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634" y="606667"/>
            <a:ext cx="7000229" cy="1686802"/>
          </a:xfrm>
          <a:prstGeom prst="rect">
            <a:avLst/>
          </a:prstGeom>
        </p:spPr>
      </p:pic>
      <p:pic>
        <p:nvPicPr>
          <p:cNvPr id="3074" name="Picture 2" descr="How do you slow a pandemic like coronavirus? : NewsCenter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5" r="19335"/>
          <a:stretch/>
        </p:blipFill>
        <p:spPr bwMode="auto">
          <a:xfrm>
            <a:off x="5431630" y="2534385"/>
            <a:ext cx="1522050" cy="153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26" name="Picture 2" descr="ClustEval | Clustering Method 'k-Medoids (PAM)' - Genera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5" y="3538167"/>
            <a:ext cx="3714472" cy="277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incipal component analysis (PCA): Explained and implemented | by Raghavan  | Mediu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5" y="433103"/>
            <a:ext cx="3714472" cy="279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591" y="2900404"/>
            <a:ext cx="3927820" cy="22516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/>
          <a:srcRect b="6172"/>
          <a:stretch/>
        </p:blipFill>
        <p:spPr>
          <a:xfrm>
            <a:off x="4913196" y="3190861"/>
            <a:ext cx="1952802" cy="1645122"/>
          </a:xfrm>
          <a:prstGeom prst="rect">
            <a:avLst/>
          </a:prstGeom>
        </p:spPr>
      </p:pic>
      <p:pic>
        <p:nvPicPr>
          <p:cNvPr id="1030" name="Picture 6" descr="https://miro.medium.com/max/700/1*qx71I7cV013MxuJS7XTstA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96" y="562321"/>
            <a:ext cx="3648498" cy="225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termining The Optimal Number Of Clusters: 3 Must Know Methods - Datanovi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23" y="562321"/>
            <a:ext cx="2251645" cy="225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7965832" y="5152049"/>
            <a:ext cx="17144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Choosing </a:t>
            </a:r>
            <a:r>
              <a:rPr lang="en-GB" sz="2400" i="1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k</a:t>
            </a:r>
            <a:endParaRPr lang="en-GB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3720850" y="5783324"/>
            <a:ext cx="862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PAM</a:t>
            </a:r>
            <a:endParaRPr lang="en-GB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AAEB6-1BD9-554D-A582-BFFE9B04A43B}"/>
              </a:ext>
            </a:extLst>
          </p:cNvPr>
          <p:cNvSpPr txBox="1"/>
          <p:nvPr/>
        </p:nvSpPr>
        <p:spPr>
          <a:xfrm>
            <a:off x="3704522" y="2701170"/>
            <a:ext cx="862440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PCA</a:t>
            </a:r>
            <a:endParaRPr lang="en-GB" sz="16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6304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8075" t="1766" r="12887" b="1689"/>
          <a:stretch/>
        </p:blipFill>
        <p:spPr>
          <a:xfrm>
            <a:off x="428017" y="291830"/>
            <a:ext cx="6011694" cy="576850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50436" b="50001"/>
          <a:stretch/>
        </p:blipFill>
        <p:spPr>
          <a:xfrm>
            <a:off x="7591740" y="647115"/>
            <a:ext cx="3229610" cy="229332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/>
          <a:srcRect t="50359" r="49042"/>
          <a:stretch/>
        </p:blipFill>
        <p:spPr>
          <a:xfrm>
            <a:off x="7599226" y="3425827"/>
            <a:ext cx="3294304" cy="2258988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67175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Characteristics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&amp; Catchments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075" t="1766" r="12887" b="1689"/>
          <a:stretch/>
        </p:blipFill>
        <p:spPr>
          <a:xfrm>
            <a:off x="428017" y="291830"/>
            <a:ext cx="6011694" cy="5768502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50436" b="50001"/>
          <a:stretch/>
        </p:blipFill>
        <p:spPr>
          <a:xfrm>
            <a:off x="7591740" y="647115"/>
            <a:ext cx="3229610" cy="229332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0359" r="49042"/>
          <a:stretch/>
        </p:blipFill>
        <p:spPr>
          <a:xfrm>
            <a:off x="7599226" y="3425827"/>
            <a:ext cx="3294304" cy="2258988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799" y="3747106"/>
            <a:ext cx="7181850" cy="50482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4402" y="4360510"/>
            <a:ext cx="4286250" cy="50482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8510" y="4967233"/>
            <a:ext cx="4867275" cy="47625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09800" y="640846"/>
            <a:ext cx="7610474" cy="2992234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1" name="Picture 2" descr="GitHub Logos and Usage · GitHub">
            <a:extLst>
              <a:ext uri="{FF2B5EF4-FFF2-40B4-BE49-F238E27FC236}">
                <a16:creationId xmlns:a16="http://schemas.microsoft.com/office/drawing/2014/main" id="{2567C564-C925-7648-930E-BA89AC7B7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38214" y1="37857" x2="38214" y2="37857"/>
                        <a14:foregroundMark x1="38214" y1="37857" x2="51607" y2="58929"/>
                        <a14:foregroundMark x1="62143" y1="41964" x2="44821" y2="76786"/>
                        <a14:foregroundMark x1="50179" y1="83750" x2="52321" y2="45893"/>
                        <a14:foregroundMark x1="52321" y1="45893" x2="57679" y2="30179"/>
                        <a14:foregroundMark x1="23929" y1="40179" x2="75000" y2="44107"/>
                        <a14:foregroundMark x1="75000" y1="44107" x2="76607" y2="44643"/>
                        <a14:foregroundMark x1="77679" y1="52321" x2="18036" y2="53929"/>
                        <a14:foregroundMark x1="36964" y1="85714" x2="44107" y2="85893"/>
                        <a14:foregroundMark x1="44107" y1="85893" x2="61250" y2="81786"/>
                        <a14:foregroundMark x1="61250" y1="81786" x2="64464" y2="80000"/>
                        <a14:foregroundMark x1="60357" y1="86250" x2="45893" y2="84643"/>
                        <a14:foregroundMark x1="45893" y1="84643" x2="38393" y2="81250"/>
                        <a14:foregroundMark x1="36429" y1="78929" x2="26786" y2="67679"/>
                        <a14:foregroundMark x1="26786" y1="67679" x2="26607" y2="65714"/>
                        <a14:backgroundMark x1="36786" y1="85893" x2="36786" y2="85893"/>
                        <a14:backgroundMark x1="36429" y1="85536" x2="36429" y2="85536"/>
                        <a14:backgroundMark x1="36964" y1="85714" x2="36964" y2="85714"/>
                        <a14:backgroundMark x1="36964" y1="85714" x2="36964" y2="8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771" y="2828612"/>
            <a:ext cx="846007" cy="84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8E89CF-B8F5-644B-8B17-95D0EE5BF513}"/>
              </a:ext>
            </a:extLst>
          </p:cNvPr>
          <p:cNvSpPr txBox="1"/>
          <p:nvPr/>
        </p:nvSpPr>
        <p:spPr>
          <a:xfrm>
            <a:off x="5579775" y="3289455"/>
            <a:ext cx="4385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g</a:t>
            </a:r>
            <a:r>
              <a:rPr lang="en-GB" sz="1600" b="1" dirty="0" smtClean="0">
                <a:solidFill>
                  <a:schemeClr val="bg2"/>
                </a:solidFill>
                <a:latin typeface="Big Caslon Medium" panose="02000603090000020003" pitchFamily="2" charset="-79"/>
                <a:cs typeface="Big Caslon Medium" panose="02000603090000020003" pitchFamily="2" charset="-79"/>
              </a:rPr>
              <a:t>ithub.com/patrickballantyne/USRetailCentres</a:t>
            </a:r>
            <a:endParaRPr lang="en-GB" sz="1600" b="1" dirty="0">
              <a:solidFill>
                <a:schemeClr val="bg2"/>
              </a:solidFill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9638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2623696"/>
            <a:ext cx="87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/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Centres, Characteristics &amp; </a:t>
            </a:r>
            <a:r>
              <a:rPr lang="en-GB" sz="24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Catchments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-173144" y="6424242"/>
            <a:ext cx="54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Slides @ </a:t>
            </a:r>
            <a:r>
              <a:rPr lang="en-GB" sz="1400" b="1" dirty="0" smtClean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github.com/patrickballantyne/USRetailCentres</a:t>
            </a:r>
            <a:endParaRPr lang="en-GB" sz="1400" b="1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74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2623696"/>
            <a:ext cx="87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/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Centres, Characteristics &amp; Catchments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3934141"/>
            <a:ext cx="8753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Thanks for listening! Questions??</a:t>
            </a:r>
            <a:endParaRPr lang="en-GB" dirty="0" smtClean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813448" y="3570316"/>
            <a:ext cx="8753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Patrick Ballantyne, Alex Singleton, Les Dolega, Jacob Macdonald</a:t>
            </a:r>
            <a:endParaRPr lang="en-GB" sz="11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-173144" y="6424242"/>
            <a:ext cx="541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Slides @ </a:t>
            </a:r>
            <a:r>
              <a:rPr lang="en-GB" sz="1400" b="1" dirty="0" smtClean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github.com/patrickballantyne/USRetailCentres</a:t>
            </a:r>
            <a:endParaRPr lang="en-GB" sz="1400" b="1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0114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07343" y="4311638"/>
            <a:ext cx="6414994" cy="15559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23497" y="282633"/>
            <a:ext cx="4498686" cy="36142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4724" y="2589952"/>
            <a:ext cx="4580404" cy="36028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1634" y="606667"/>
            <a:ext cx="7000229" cy="1686802"/>
          </a:xfrm>
          <a:prstGeom prst="rect">
            <a:avLst/>
          </a:prstGeom>
        </p:spPr>
      </p:pic>
      <p:pic>
        <p:nvPicPr>
          <p:cNvPr id="3074" name="Picture 2" descr="How do you slow a pandemic like coronavirus? : NewsCenter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5" r="19335"/>
          <a:stretch/>
        </p:blipFill>
        <p:spPr bwMode="auto">
          <a:xfrm>
            <a:off x="5431630" y="2534385"/>
            <a:ext cx="1522050" cy="153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 rot="20766686">
            <a:off x="1748254" y="2833002"/>
            <a:ext cx="8542067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4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We need </a:t>
            </a:r>
            <a:r>
              <a:rPr lang="en-GB" sz="40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national tools </a:t>
            </a:r>
            <a:r>
              <a:rPr lang="en-GB" sz="4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to understand the </a:t>
            </a:r>
            <a:r>
              <a:rPr lang="en-GB" sz="40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</a:t>
            </a:r>
            <a:r>
              <a:rPr lang="en-GB" sz="4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ynamics of retail </a:t>
            </a:r>
            <a:r>
              <a:rPr lang="en-GB" sz="4000" dirty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e</a:t>
            </a:r>
            <a:r>
              <a:rPr lang="en-GB" sz="4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volution </a:t>
            </a:r>
            <a:endParaRPr lang="en-GB" sz="2800" dirty="0" smtClean="0">
              <a:solidFill>
                <a:schemeClr val="accent2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747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328245" y="337909"/>
            <a:ext cx="4991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“Concentrations of individual retail units and their associated activities</a:t>
            </a:r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”</a:t>
            </a:r>
            <a:endParaRPr lang="en-GB" sz="1400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406169" y="1092575"/>
            <a:ext cx="2209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Berman and Evans (2013)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949418" y="337908"/>
            <a:ext cx="399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Understanding the </a:t>
            </a:r>
            <a:b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WHERE</a:t>
            </a: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and </a:t>
            </a:r>
            <a:r>
              <a:rPr lang="en-GB" sz="24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WHAT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7710" t="16587" r="8695"/>
          <a:stretch/>
        </p:blipFill>
        <p:spPr>
          <a:xfrm>
            <a:off x="6445857" y="1531027"/>
            <a:ext cx="3250224" cy="1681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397" y="2903266"/>
            <a:ext cx="3962503" cy="14180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857" y="3810585"/>
            <a:ext cx="4375636" cy="864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7945" y="4374931"/>
            <a:ext cx="3963276" cy="1180550"/>
          </a:xfrm>
          <a:prstGeom prst="rect">
            <a:avLst/>
          </a:prstGeom>
        </p:spPr>
      </p:pic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445857" y="1312514"/>
            <a:ext cx="325022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Berry (1963)</a:t>
            </a:r>
            <a:r>
              <a:rPr lang="en-GB" sz="11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0856945" y="4059744"/>
            <a:ext cx="20534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Brown (1992)</a:t>
            </a:r>
            <a:r>
              <a:rPr lang="en-GB" sz="1100" b="1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0" y="6164278"/>
            <a:ext cx="7042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Retail Centres </a:t>
            </a:r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– The ‘Place’ of Retailing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7218" y="5273199"/>
            <a:ext cx="2761453" cy="8306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8117944" y="5872469"/>
            <a:ext cx="22098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Dolega et al. (2019)</a:t>
            </a:r>
            <a:endParaRPr lang="en-GB" sz="11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187748" y="2901189"/>
            <a:ext cx="2652347" cy="3329271"/>
            <a:chOff x="8355426" y="1764364"/>
            <a:chExt cx="2652347" cy="3329271"/>
          </a:xfrm>
        </p:grpSpPr>
        <p:pic>
          <p:nvPicPr>
            <p:cNvPr id="25" name="Picture 2" descr="Measuring the spatial vulnerability of retail centres to online consumption  through a framework of e-resilience - ScienceDirect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5426" y="1764364"/>
              <a:ext cx="2652347" cy="332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E2A0BE-7477-DF45-B37B-7F697C017DC5}"/>
                </a:ext>
              </a:extLst>
            </p:cNvPr>
            <p:cNvSpPr txBox="1"/>
            <p:nvPr/>
          </p:nvSpPr>
          <p:spPr>
            <a:xfrm>
              <a:off x="8413650" y="4816843"/>
              <a:ext cx="220980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b="1" dirty="0" smtClean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Singleton et al. (2016)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69925" y="1837764"/>
            <a:ext cx="4226792" cy="1844145"/>
            <a:chOff x="2064317" y="4168098"/>
            <a:chExt cx="4226792" cy="1844145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64317" y="4168098"/>
              <a:ext cx="4226792" cy="1844145"/>
            </a:xfrm>
            <a:prstGeom prst="rect">
              <a:avLst/>
            </a:prstGeom>
          </p:spPr>
        </p:pic>
        <p:pic>
          <p:nvPicPr>
            <p:cNvPr id="29" name="Picture 2" descr="Hom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5940" y="5601727"/>
              <a:ext cx="1240014" cy="387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/>
          <p:cNvGrpSpPr/>
          <p:nvPr/>
        </p:nvGrpSpPr>
        <p:grpSpPr>
          <a:xfrm>
            <a:off x="132559" y="3661777"/>
            <a:ext cx="3131628" cy="2049572"/>
            <a:chOff x="6676493" y="1445563"/>
            <a:chExt cx="4071747" cy="2935216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C2D4371-D402-3E40-BFBF-14DD1ADDBFCD}"/>
                </a:ext>
              </a:extLst>
            </p:cNvPr>
            <p:cNvPicPr/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493" y="1445563"/>
              <a:ext cx="4071747" cy="2935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8E2A0BE-7477-DF45-B37B-7F697C017DC5}"/>
                </a:ext>
              </a:extLst>
            </p:cNvPr>
            <p:cNvSpPr txBox="1"/>
            <p:nvPr/>
          </p:nvSpPr>
          <p:spPr>
            <a:xfrm>
              <a:off x="6676493" y="4006124"/>
              <a:ext cx="3023634" cy="3746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b="1" dirty="0" smtClean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Ballantyne et al. (</a:t>
              </a:r>
              <a:r>
                <a:rPr lang="en-GB" sz="1100" b="1" i="1" dirty="0" smtClean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forthcoming</a:t>
              </a:r>
              <a:r>
                <a:rPr lang="en-GB" sz="1100" b="1" dirty="0" smtClean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Big Caslon Medium" panose="02000603090000020003" pitchFamily="2" charset="-79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968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1719237" y="2623696"/>
            <a:ext cx="875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/>
            </a:r>
            <a:br>
              <a:rPr lang="en-GB" sz="3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</a:br>
            <a:r>
              <a:rPr lang="en-GB" sz="24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24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372645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2" name="Picture 4" descr="ThinkData Announces New Partnership with SafeGraph">
            <a:extLst>
              <a:ext uri="{FF2B5EF4-FFF2-40B4-BE49-F238E27FC236}">
                <a16:creationId xmlns:a16="http://schemas.microsoft.com/office/drawing/2014/main" id="{B7B697E3-2FB1-AA42-9B13-8EB1A9AF0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12" y="1657032"/>
            <a:ext cx="2404315" cy="141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203B00-B4EC-894C-B77B-86343AB6B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25" y="3287012"/>
            <a:ext cx="5725013" cy="1335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9891" y="684291"/>
            <a:ext cx="3892061" cy="3361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5470" y="4155477"/>
            <a:ext cx="4695997" cy="17394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9637434" y="5621677"/>
            <a:ext cx="22239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github.com/</a:t>
            </a:r>
            <a:r>
              <a:rPr lang="en-GB" sz="1100" b="1" dirty="0" err="1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obrl</a:t>
            </a:r>
            <a:r>
              <a:rPr lang="en-GB" sz="1100" b="1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-soil/h3jsr</a:t>
            </a:r>
            <a:endParaRPr lang="en-GB" sz="1100" b="1" dirty="0" smtClean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063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18149" r="34546"/>
          <a:stretch/>
        </p:blipFill>
        <p:spPr>
          <a:xfrm>
            <a:off x="4241458" y="581513"/>
            <a:ext cx="3891427" cy="48779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18324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149" r="34546"/>
          <a:stretch/>
        </p:blipFill>
        <p:spPr>
          <a:xfrm>
            <a:off x="2131304" y="537552"/>
            <a:ext cx="3891427" cy="4877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0593" r="1683"/>
          <a:stretch/>
        </p:blipFill>
        <p:spPr>
          <a:xfrm>
            <a:off x="4900209" y="537553"/>
            <a:ext cx="3925865" cy="4877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88742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16" descr="University of Liverpool logo">
            <a:extLst>
              <a:ext uri="{FF2B5EF4-FFF2-40B4-BE49-F238E27FC236}">
                <a16:creationId xmlns:a16="http://schemas.microsoft.com/office/drawing/2014/main" id="{BED0D07C-5DED-5F4A-BFFE-E7DFA353E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6891" y="5883287"/>
            <a:ext cx="2274330" cy="97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Free Icon Download | Twitter logo on black background">
            <a:extLst>
              <a:ext uri="{FF2B5EF4-FFF2-40B4-BE49-F238E27FC236}">
                <a16:creationId xmlns:a16="http://schemas.microsoft.com/office/drawing/2014/main" id="{514A9C6D-7DC6-E449-8661-B42AE1532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810" b="83175" l="31500" r="70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9680" r="30068" b="19680"/>
          <a:stretch/>
        </p:blipFill>
        <p:spPr bwMode="auto">
          <a:xfrm>
            <a:off x="7439891" y="6314790"/>
            <a:ext cx="332424" cy="28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72965F-AA98-4E44-8463-D58B83A4F612}"/>
              </a:ext>
            </a:extLst>
          </p:cNvPr>
          <p:cNvSpPr txBox="1"/>
          <p:nvPr/>
        </p:nvSpPr>
        <p:spPr>
          <a:xfrm>
            <a:off x="7772315" y="6244989"/>
            <a:ext cx="2274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@pj_ballantyne</a:t>
            </a:r>
            <a:endParaRPr lang="en-GB" sz="2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3" name="AutoShape 4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6" descr="data:image/png;base64,%20iVBORw0KGgoAAAANSUhEUgAABOsAAAIECAYAAABIXqopAAAAAXNSR0IArs4c6QAAAARnQU1BAACxjwv8YQUAAAAJcEhZcwAADsMAAA7DAcdvqGQAAP+lSURBVHhe7P1J6G3PltXxHuu6yEwwscBERFQQGxZYIIKiDRH79gVt2dGeDXkgYl8Q+3YFsUBQLFGxFlFURBEbFmBmmoV17TufY36T+eJFrLXO//4h74EVsNhrrBkxY44YI2Lvs/fv/u+Ht73tbW9729ve9ra3ve1tb3vb2972tre97W3fHO2H/d+P7Qfu3/a2t73tbW9729ve9ra3ve1tb3vb2972trf9ELYf/gOvb3vb2972tre97W1ve9vb3va2t73tbW9729t+iNv7Zd3b3va2t73tbW9729ve9ra3ve1tb3vb2972TdLeL+ve9ra3ve1tb3vb2972tre97W1ve9vb3va2b5L2fln3tre97W1ve9vb3va2t73tbW9729ve9ra3fZO098u6t73tbW9729ve9ra3ve1tb3vb2972tre97ZukvV/Wve1tb3vb2972tre97W1ve9vb3va2t73tbd8k7f2y7m1ve9vb3va2t73tbW9729ve9ra3ve1tb/smae+XdW9729ve9ra3ve1tb3vb2972tre97W1ve9s3SXu/rHvb2972tre97W1ve9vb3va2t73tbW9729u+Sdr7Zd3b3va2t73tbW9729ve9ra3ve1tb3vb2972TdLeL+ve9ra3ve1tb3vb2972tre97W1ve9vb3va2b5L2fln3tre97W1ve9vb3va2t73tbW9729ve9ra3fZO0b5ov6/7v//2/P3D3/9s8X2M9Oz1/29ve9ra3ve1tb3vb2972tre97W1ve9vbvsT2w/7vN8G3W//23/7bD3/xL/7FD7/u1/26Dz/zZ/7MH3j6/9pf+At/4cN3fud3fvitv/W3fvhhP+yHffju7/7uD3/+z//5D//5P//nD9/xHd/x4Tf8ht/wqd+/+Tf/5lOO//k//+eHX/ALfsGHX/2rf/Wn529729ve9ra3ve1tb3vb2972tre97W1ve9uX0n7I/7Lu7/7dv/vhD/7BP/jpC7h/9+/+3Q88/X/tH/yDf/DhT/yJP/Hhb/7Nv/kJ/9f/+l8//KE/9Ic+fPu3f/uH3/SbftOHv/pX/+qHv/yX//KH7//+7//wh//wH/7w83/+z//03Ji/83f+zqcxb3vb2972tre97W1ve9vb3va2t73tbW9725fSfsi/rPvRP/pHf/htv+23ffh5P+/n/cCT/9d8Afdn/+yf/fBbfstv+fCTftJP+vRXdf/0n/7TD//rf/2vD7/qV/2qDz/jZ/yMD7/m1/yaD3/v7/29D3/rb/2tDz/xJ/7ED7/8l//yDz/9p//0D7/0l/7ST1/Wvf+T2Le97W1ve9vb3va2t73tbW9729ve9ra3fUntm+J/Bqv9vt/3+z785t/8mz/8kl/ySz7hP/kn/+SH//bf/tuHX/krf+Wnv5r7A3/gD3z4U3/qT334J//kn3z4Xb/rd334UT/qR334+3//73/4Y3/sj334WT/rZ336Yu53/I7f8elLvb/0l/7Sh7/21/7ah9/ze37Phx/xI37Ep3x37X//7//9frn3tre97W1ve9vb3va2t73tbW9729u+yOb7D9+JvO3Lb98UX9b9n//zfz78/t//+3/wy7p/9s/+2Yc/8kf+yIff+Tt/54fv+q7v+nT/e3/v7/30P5UV82Xdj/yRP/LT/0z2j/7RP/rpyzqG/O2//bd/evU/jfU/kX36ZZ3/zp2/5POFnfE/7sf9uE9/wfc//sf/+PDDf/gP//Bjf+yP/dQHlm9idfjrwPr7EtG16+/S15jwj/kxP+ZTH31hc5vzv//3//4pJ6wmcfXBWvGf8BN+wqcvGcW9ilvPFeu/cptYXB3q8SWpMSu3cLVPrq4rbnLgJS63uLl33Fastituu/5PdFTfyi0cN7mMMXZyi6u+xlzpqDbjJ1fYOPXfcdNg4664weIa3PgTt7is+KSj3Mbz3FOPqmHiHdcf/+N//KeYucwzuU2u+ojjpq/4yi1c7XnOPPCJm7Gw3HG94lZ/4+U7cQuLx+VOR3ntQZo88WhcVm5hfY2Ry9zqcZnryqNxFdefTjtusFdztZYrt4nlu9NxctNf7VdcVx3NdedRr9Wmlrh+ozpqajE/vHILV/udjis3Mc8mt6kjrOm/6njF7b/8l//yaR46n7hNj8L6q2XlFsZLDvlcK7ewvsZc6Wj86lF9y4fDlUc14+Edt4ntP7n1v+I2dXuioznkrrY7j2riap545ebVXK1dXORZucJxU9eO24obf8Vt6iY3PLntPOo/bYIL3bQdt52O8I6buHnMDRvj/s6jV7qF9TVGPtj84ua+8qi4Jq6ek0fzhf+VyInb5+qIl2flfuJROY2FdzpObs0tNw6T66rbxJPbiav+8jd+5Rau9qfcrEVcVm47j8Y1fOImv3nca+InbuaZuqnjyqN5WttxC+trzKqjuXcejbvPdBqM0zd6jopbZ33UMbmu3Fbdnugor0sOuVcd1SD3qpsxE6/c9Je/tYrbUx1XbmH3LrmvuIX1hXfcVh31w+OO205H+MRNU0vzqePKo3e6TW7y8dgTj4rD4po4DjuPygPLA4vvuE0ctysd8dLkU8sd13X/7XSMW/2Nj5u4Bl/pOLmtOsbjp/yUn/Ip19u+7PYj/j8f2w/c/5A15vorf+WvfPpvzvmfsf7rf/2vP/0fSfyLf/EvPvyjf/SPPv2fRzD0t37rt374l//yX376P49gQrHv/d7v/TTuX/2rf/XpuVz+O3iM+yt+xa/4hO+a3NPgNo7/6a0ND9to/U9x9dUP1mw8h4YPWDYP7I0P7iCwWWBjbbTicmuwCzanezmNxVNfNUzscPB/slEtsLhXcQeJN8tq7yA4cQvL597BYg3jpu7JTQzf4mJwcVxXbvqImS+usDnVZk5YTWrHYXILe51ccLMWsLWWV3zqFrfw1DFuOx3NVa2TmzHu4ybn5Bq3VbewuGfmn9xWHVfdegO40tFaGPuTf/JP/qTBiRucjiu3sNwaLMd/+k//6VOtYvCOW7zUOLms3OShs37qhtVzxQ1ON21yWz2KV2v3U3/qT/0Uu/OoOcTknHjnUesMyx23dPQaV9iaxDUu4nGbHm0u7YlHYevmmtxWj8Lq5Qtj1SDWfFPHuf/SMbzqmEdx+JZv+ZZP2HwnrnBcYU29J279g96968qjcVWL2MmjuLg8N5978ZWb559zjppXf/28X2lTt3Ss9s89R81tjHPOGHOrQd+4fZVzVG5zmTsuq27To2Fjpo6Tq1xqrT7tzqNyxjVu7k8eNYe1KL5yXT2abrtzdHLFQ9zccVPv5LbTMRy3cNzM57VLTM6VW9jcxkwuK7d01Ow/2NpMbuafusKrbuGdR+3BPseIrVw12CV3mt951FzGqxWO2+pRz+FVx1U3ayqf5/jot+O6ejTs/uRRl1ye6e8cjZv+Ox3n/kvH8NSx2q2zPPCdR+GVW7WZP27icss3dbMOq0c12BU3sR03WFxe8+uPm/hOR2tR7fJceVS93l/VMT/HnDyK18TuTx5trrjgNrnGLY/CU8eTR40Xa63iJg88uZkvLnn2yqPls7+feFROcVfc3K86yukzXbXB4itXr/obVy3iO4/C8qlBf/WXX1s9OnXDa+omNj2ajuaRTzzdVm7mDOsbt7jsdOQ5z32mM+7Oo/Cq2+pRdTW3HHE/cYNd6Ra3ieMGuzqL4rpyC3uF9YOnjnDc5MTdq88xTzwKx+XKo5712VmuyU0MVsvUce6/1nLHzRiXuSc3+U86hie31aPy6Qdbi8ntc3VcuTnz5eS5uOEiHrfpUWtR7fKcPNq6isn/ti+7/ZB/WefXfH/V5i/h/IXct33bt3342T/7Z3/6os1/e87/O+w//If/8MPv/t2/+8NP+2k/7cOf+3N/7tOHRib943/8j3/679b94l/8iz/8mT/zZz590ce4f/pP/+kPv/E3/sb/v/9n2VOz2WwIB57N8X3f932fTG+j2RywDQ97rl7zwzbBf/gP/+FTP9im9ebXZrMR5bZhYJsH57B4mw92iOnv4ID/43/8j5+we/n7C0D9zS1XB4fN6cvL3uzkgDXYnLgYB6/ccIJx8KEAV9zi6rl6cIOtm3rlhSc3GC9YHbB7fdy7rBNuYXM56MK49gbguuKmyZduq45xmzpObhpu6Wge3LTi8qebuie3dAwbC7t3yb1ygx3QsNrSMW5qMBet4XS786i86onLlUdhazy5XXnUerk3hzrFdx6dXCe3k0fVYP+J63/yqNfd/jt51Ly0SBfcYFzg6dG4utQhvvNonjSnuDmL77hpE590lA83TX3WH5e4aatHp47WvP2ISx6VK26wN3VY38lN7rk/r3SMSx6Fv+d7vucTF3jlFr7TcedRfay5WmH5V4/SEb+4iumfrnlUbpe5YDp7P5ncvso5Kh439YrrBz/xaPsPvvKoS1/r4V4cXrnlUZd1nnjHDVYfb+gft7hOj04dPZ/ctOlR3MRxkfuJRztr4CcezYPw1HFyE5dz6njyKC7qM049cb3yKGyN09F8O4/CxvsH0J1Hr/bfyaPViqv+06Pw6tF023GbHlW72nCBrzyKi3VzXZ2juJnfuW+uO4+mWzqePIqDeLmfeHTqePJoGK/JJY/GdefRu3NUw0szlyZ+8mg6epX/pKM1VI/xPDc9Kn7yaDq6xy0s107H3eeY1aPhuN15VB7zxw0HXE8eNc/KbfUo7cznLBK/8+jnnqNq8n5y51GcJtc7j5pnclk9uuqIF776wyePiqvB2MntpKNccdPEV4+mo7Xox7srj646XnkUxg1WCx3dX3n0av+tHlWbudMNV/3DcVt1jNvOozNf+eOSjum6O0c9g8V3HrU+PAc/9SicjtWmpsktrunyxKPqq//Jo+aVC86D4juPwmLwnY4w7n2+feLRzzlHYbXKf+fRp+eoe7XB6eRauU0dw3FTk/7pGDcNXzWJve3Lbj/kX9b9jb/xNz79VZ0PVf6azj/4fu7P/bmfTKYxtA36C3/hL/xkyp/zc37Oh7/9t//2h3/8j//xpy/0fu2v/bWfDOr/cOKv//W//uGf//N//uHX//pf/+n/bOJps/FsFnOaw4btgIVtZFjcZvM8bONoDhrj4D5kiBvr1ebtILCx8YJtVjHPOhgc0DjD8oVtathcsDp8SIJtZHH1wg5k956pVYPlXLnpD+OmVmsRF01cP9g8uMFqtXZw3NSl3rjg6YKNcW99dlxhueSE1XPiBjuE4qZ+2FpqxqoprnFLt3Sc3OSNG6xOcXn4U53yVyvN0jUd47pyk29yw6XaJzdc8ZhxWB+6aGLm1H+no8sc5sd1p2MehdUat3TceRS2RjznfnLbedQcK7eJV4+q21g5wyu3dIRP3KZH5cZFbXFzf/LoqtsOy42b5pnYynV6FNbc65+uO4+qOZ15zvPJTV7YODgdJ7fVo+kIG1utxk9u8PSoevRfddt5VH/PzZVu5tR/6qj/3H9hc2vmD8dNXmuBu3rjsnLD27O4r9xg3HCJmzncT26rju49iyssZ7pNrHb35lHLyaPy4hbWf9VRvXHBUz7zeabuuK1c4Sc65lFY7fr7ILpyVVNc5cIprum4coONg9U9dVHnyaOn98OwfJObZuzkEtfTObpy0z8d82i+qP/U0fzhPGqcWtWl3nSc3GD3+Mkdt5NHYbWZQ/xOR6/yr54MqyGcjsZPbvDqUf1dnqs9LjuPusKT2w7LbX1aiytu6znq2fp+OLlWu+fye75yg8XhVceTR2F93OfBuE2PpiN80m31aP3tAXhy0z9u5hdv/3kNn3QUN5dan3g0LnE7eVQ96bBym1gNu/0nJxw3NYRd4uaLq7ZySzd45bbzaNgXHO7vPHqnY9zSSS13Hl11gz1fucHGmZ8mahOP2zdyjsZV85kOnrquXNNtp2Pcp464xwVH8ZNHzTP3307Hzh7cjK3WuKVb3IrD+neOhlcda55ZR03MmLjSSQ1XOmorN1jc55gdNzidzO0K73SMq/nm/oN33HgpfKdj3MSsmVritnpUg42Dn5yjsHp4Dn7iUbWkmzkmt7jiExe1XnGD1QjHzat8Xie3uKpj6nLlUVjfuPDs1G1ya63dy1l8cotrOk6uYsZM7mrgi6nb277s9kP+Zd13fMd3fPhlv+yXffpyzeV/0spgNSb/Rb/oF/3gM78O+os7fY2tffu3f/sP5nn6F3U1m19zyNgMNhrz9+00zPywOmCvvonvUNLmrw5ytln8umQT2kw2mriNbD4bDbZxXTYWbGPCNi0sl40Pu/oFxeEvrjbYvThso7s3R7+owGpYuclnQ8MODXPHzfPJTV71WCN45Wa8+h0ocNzkUS/ucXMZ65m+sLlwhV1qlbM4bH1h3OIut3i/OrhPx7itOq7crBEcN/OoL13UAcfN4Tx1dO9Z/eOmFjhu+qvBOsTNFTf95egXFdic4nn0pKP+/WXk6lG6xTVucU236VF4cnPZk31gSkfx6VHY3Cu3k0c1tdADvvMoTpPbqqO88rVWGnzn0fDk5kpHMdhc6dxfZsVVHJ4enb+MpaOm7/QojAOcLnFbz5ri7b+pI7x6FHc5aITL9Kg+5obzqHvXTsfp0bD5+UL/K4/C7b/Vo8atHoXNI/d61uTRVce4rR6dOppD7nRyqe3k0XRUIzy5wfLhor961DB123nU/KuOJ4/SCNbf/n7i0SfnqHu14tb+yqPpaE64+KrjlUf1xU39cT15tLNm1VHfnUfNb/+Jr1xXbjsd9d15VNyrLy+feNT8Jx3zqHldYvjfeTRs7pXb6lE1qGfuPzHri4sG6yOejjhNbiePej7/MuvKo7iE4zZ1XD0qh7o9w2XnUTjd0vHKo2Kem/uJR+FVx51H5ZOHL2iycsujcZu6Wee4ueKmbx5Vs88xTzwK42b86lGts0VcnWpLt5NH46r/5HbyqDqth9wrt51H4clNzJzTo+lIZ+dcHl11XD2abjuP7nR073ri0XX/rR5VQ2sh3xOPwlNHOG6rjsarTz/1rR6NK25Pz1GX3Lg6Q+EnHo3blUfF6aAWXOB0XLml47r/dh69+hxz8mh4p+P0KC64z7/Mmh6d3FYd43byqDy45sGnHg2fPEoDc+72X1i98EnHnUdx0V9M/x23qSOcbquOcZs64uPeOl95FLZudAtfeVSN+mvwlUfh9t/Ucbf/cNHXPGqL28mj6Ra39uPOo3G3B+88Gld4chNLRw1Wo1r1fduX374p/pt1P9TNZmiz2kzMb/PYnLAG90apr83gVdxzWIPb6A5D2KYSN4+N3AFuU9pMsEPLRnd1EIjpAxtvUzukHAxyqkULy20jwzZuXMQ8C+MiJ6zBaoZxwkfcfDtuMG7icV25qVNcnrjB6vBhFDfPYP3FcIXllyuuYXPgtXKD5wFtztYmbumWjsafuMlrPlgudbh23OBVxztuYfP7dSlu4vioxfriFY6rOcO4mBPW4tqHBHPdeZRf4gqrQ31xndxgfY2J+5VH1RM38fDOoxosX9ziqsUNfqpj+0/cG+ETj879Fz7pKLecaoHjikfc1LDuv3Q8eVRfefJI3OSPmzywuNrScccNTkfjeE58cl11lGvqqPZ0Wz0aV/37y6y4Gqumlas4rua686i6qlXc2qweFYfTEZ8dN9hYOTS1qxsWVx/uO4+uOuprDKxNbtbGOYcTvOMG66eeuKrjSkfcXGqZWF1xwxWWf+oYNsfUDRdxtRir3XkUXrmlY9zkbS2tRfjOo+noHrfiO4/CahE398mj4XSUI2y8OSdXrVrhO4+2/6aOuMU1bvJ4psE7brCx6WZ++M6j+tt/q2fjqhmrRvikowanozWE5Y3blY55csVqjRuusGa8OfRP19Wj4rjsuO3OFuPh+t95VFxt6XjFDVb7/BxTfOfRqaO5dx6dXNQydTt5dOo4uU0dza/pa7za3at151Fc4KfnKGw+769wHo37qmO64T9xXLW4+UyXTuZYucHF03FyO+moj7qrVRxXl7omNzgu6bjjBrc29uDK7aQbvHLbebS4dV7PGnVNndQBp6P7nUfzoNrMAavHXNOj5oLxhMVX3WBjzQlreBhjLeO68ygcl5WbNTZ+6qh+zVqs3OMWNjbdzA+n+05Ha2E/ihmz46rJpUb9TzpqcZNLHa47buF1/508qvlMp29cV27p9vQcVUNrsfscs+ooT1zVdudRfdUWF7GdR+G4xE19xu88qi7P5Hri0XSEr3Qsv72t3+R2pePdOSp/HjW3686jccEN14njqonRzxg1v+3Lbu+XdR9bm60Pur6dZn4bi/l9k8/ssA06f2XwOr8c0fomXlzeeQjZlDaTeWAb12a00dq4LptWXF9YzCW3ja6/moyXU19j5jfxYYcMbE6128Cwzdw38TAOxftFc/crQ4eSfrA8sHkd8GF1Tq54qDcueE9uxorrO7mGJ7cwbu61Di1xNeASjtvUEbd09DwdYdzU03jxyc2awzsd4XRUm0ttk5u5+MIHDlht6QhPrnLC6XblUWONm28mdx61hriE03HlBstJE7VfeVRcDFbbScc8Ku5DQf3vPNobadzuPJoucTt5NK7qkv/Ko+aE21/ial11LK6GlRs8PYqLuPnVBF95dKfjnUd9gIDxguO2enTq6FLrnUdxkd+cYfHVo9YuHcVPOhrnGW5qO3lUnbioQ/7235VH5RO3B9Vy59F0NKf+J4/GTa1yPfVoup08ipvLPR2eeBSWe+W201E93gPzoHhcp0dhOsI43XkUlocvnnoUTziPTh0nN7nlyNNqu/Po1BHeeVTMc3M/8Sgct9WjceVR9Rvv/fWJRz/3HNXgdJsehYunI05y3XlUXdb9zqOrjnceNZ9z39g7j1pf9+l48qj1F8eJn594dKfjlUfjArt3nTw6dXSpdcdNfs1aPfGosbilo/iqo3Hm13gOV1zuPGqN5d9xi/vkNj/H3Hl0ctP/5FH9rAUucqVj3LTp0XS88qh81o7naPDEo8bCcp88OrnJ/dSjaoHjtvOoudItD5pnctt5FJ95jq466iNubvcnj8YtHeN28mg6ivsSKc+ePJqO6/678ig8P8es3KaOeVQMNvfJo9Zd7rjcebRzdNVxcpv5cL/zKLzqeOfR9t+VR8PW1/2dR3ETj0vcpkfN1/4z7krHPIqrHDBd4nrS0X3crjwK484XLn91duVRGAe501Fd8OpR42DjvKc88ejTc9QYY6dOVx6VA57c1L56VBwPcTzf9mW398u6j62NptkINqDNZIPCNjKstZHhNrpXuI2uOVQ1Y214G7ONbz64jW5TrtgBHLbxXTah/GIu8zmk3dvoNqXDwdzmcO8ZbOPiIseOGyy3Gh2KXifXyQ0ubpz8K7cOcHXFTR9Ynytu+Ifl3nGDJzf1wXLF1RwrN1iD45aOmnyw2ozjC/18AJNXPG47HdVffMctHBcHLKxeeHJVm7h7fcIrt1XH1sJ8mrl3HoXTLW47Hb3xqUtcfp6D5X+io/rgnY7uPat2Y+O64yZ+0nHHTS7zqmXHDRbf6Xji5l4fTe3WbnKTa+fROx3lVhPP6W+d4zY9Gle1GZdu4lcepaOxap1cXHHFOyyebvqrV+7JNS7iahG786gm98rt5NHWQovr5BZXmqw6Tm5xjXtc1OYydnITnx6F1aJvOsYtrpqYcXLFLa4rt3SbOu64yUUL+cyl3Xl04pUbbI6po/XqByv45FE1whq86qjBns/a5RG/8ijc/iuOx+Tq3jPYnPLLiat603Vyw8W9PuJ3HlWTWluLuHmN2+SabnG786hawnGBV91w1Sduq47mMoc4DmJx82xym1zlPuk4ucmv6YuD+U/czA3HJR2vuMFqczat3GBzwC61WN90VOtJR6/6xyVuJ4/qD686xi2u5tFHna6p68mjcdU/HeWeXOF0thbwnUc1udPxyqP9QxK+86i6Vh3jAk8d1SO3WsOrjuYyh/upo77GTG6Tq/rF5dPUno6TG4wLnO6TGzx1hM3jM92dR1e8coPjZg65NThuJx3TTZvcVo/qJ5d5Xfqp9cqjcNyK7zzqMp/3VzzzoPrknlzjEjfxEzfYvyPSKa5XHo3r5DZ1xA2XeVasXMNxgeUXm9xWHc1lTs0zsdWjO65x69+P8NRRLfqFee7Oo+be6Ti55Un19HlR3eaP2+Rqjisd4zq56a+fXDtu8NRxcl11nB6FNZ6DcTt5FE9Ynea70zFu+sbt5FFzwhqsZnjHDV5rjdvOo/DUkWfjMrnhoqlVnVPXlZu50tEFX3mUL3CAvb7ty27vl3UfG8Mzs43k3kZift9u29gw8/u2Wj/YBt39ytDGtWlgz/2iKS8sr7hNaDPZdLBNa/PZlA4GGxW20WAbUX36eiaXMQ48cbXIWXxiOfumHTYnvHLT4A6dDimv8sVNM/88tCY343ELx03zZiWOT9zEXPrCxsYVltshBu+4weaQWxwX6y+uhslNzfqnI27y77iZGze1psvkBq86qjsd4bjp64qbuBo6sPUVn9zg+YvKqqMa9F91FJ9/GXnyaFx781h1VAfuuKlFrer3D3rxK4/Ccq3cwquOOMiVbncexUH+K4+qtXzpHLeTR1cdrzyKv7g9KPeVR9WejuYQ33lUbhzg9le1rzoW76xJx51HaQPLIZ4H9ccLF33jdqfj9KhaxeX3oUT8yqNw+++JR8Wtmdwnj4bTETe1rR6Nq77Wz9h0idvJo+v+mx41Nm7iYo3HTdwrPLlNHVduO4+qV//+Zy8rN5e+8E7HO4/iYp2vPAqrQTwdcZN/1VE/64KbdY/rzqOwecXjdudR8zn3xeMmPrnBn3uO6i/36S+zcFt1bP+tOuZR3MytVlq6V9uVR2G5Vm6rR2HzqxeO286jU0cc5MdN3KvxcTNO3Kv/Zl1nTdx2HlX/quPJo9XOc/DkevJoOl55VEzNcmniuMUVnh6F45qOO4/S0TjrLI7LScc8Klfc0g2e3IzpryX4+YlHYbXIdfIobuLqcE2Pqi8ct1XHO4+Km9M6T27mXnUsvnJbPZqO4j7H7M4aeN1/6XjlUfnVpX73rjuP7nTcedS9Zl1Wj04d8yi84yb/qiNO8rdfV49OHeH2X1xPOtLcM+8ncTt5FH56juqrn9y4wCePrjo+8ah1g+kSt1XHuBkL3+mIC+59vp3c0nH1qCaeLquOKzfj4K/jHMWt/ad/XOKWjsZMHeM6PbrTUVys8Xcebf+dztGwumD3riceXXWLGzy5qUn/uFx5FFYTrMEnj+KmL93UEtcrj8LpeOXR4v4dcefRyXXltnpUjeV625ff3i/rPjaHieYDo4MCZnYb0GayQWEbGdbgDgYbGvYKt9FtGtgmEpfHxuwAN4/55ka3ucI2Ojw3fthGldtG7UCVSw5Y3FzmcO9ZWF85jI+bjS0Oq7/+cYurV1iD4xLXDjHzGL9i3HwYVefkjhusLvkdUC5YvWFcXNYhbvo45OIyuRmbjh1idzpqsOdymUd9cbXmK7enOsofV/l9SIrbTkcXbI50C8sVt6mjA15uc6/cpkfjikv95YF3HtXfvfrVsXKbWN36u586wjuPqgs2fnJducGrjieP5klxnrvz6OrJO4+610etrp1Hxd3vdFTLzqP68pix2uQWVw1Ot5XbzqOwfv4BBKtvcoPjFpfJVR+1qTfusCudfdA1Jq7Gxm3VUYNXbl7jBpunWuErj8L6w+rYcYPVap7WOq646Ru36dF0DK86yh1XOX34uvOoJt9JR/OIh+Ni7sl16hh3+aeOxoSnR80hjoN7ta/c4LipUe64aZPb9GhrZf8Vv/LoqmO6x23qiMdcC2P1oZFncDq6YHPELSxX3NKx2tNp5bZ6VIPz5MmjGr7GwerYcQurG151FJselUvc/puejevkZn7x8EnHyc17SrXeeXT15JVHzWG8PnGL6/SouPudjnGDzaEWc6jdmB231aPwjtvpHDVPn2PUN7lNHadusNr1wUO9sBywHNUat7gaW3zqCLcfV25e1Squb2ujn1pPHl11VMeOGyxunvk5Rlz9+uqTjnFJR3Nf6chz6fLEo7B+8JWO+phXbekW13Dc4rpyC09usPH2YFzjZu7Vo+l44paOWth7StzS7Rs5R9WeDjQxn7H67DzqWrmFjTWH2nDDQ35zxXXl5hXe6ahW49S3crUGPBdXdazc5AvHZdVRTJ90NLc5jDWmtYlr3OC4tv9OOno1Vh7rGFfjVm64rPtv6jixumFraC3gyS2ueMH6ygHvdFTLyk3cOXfitnrUc7XdedTc6jVv3GgxuU0d8UhHuPHpGjf1eOZ+coursXHLk2qCVx2nR/OBvR33uK0e1c98q45xXbm5x8+9etNNHBY3Jo/GJR2rLa6w9RZTm1cc3vZlt/fLuo+N0RncRmRs304zuY3F/H1bDduAsAbboHCHlE3RN/GwjebqELKJxM1jc9rIvmgK66sWGxG2MeE2snt9xLUOObnF5bbRYX3Upg9sDnF84RM3cYd/GCfxuHUoaTBu6rNmsLzi8qzc8HE/uakbdj/j81eGlRs8uWkdwPCqoxp3XONGv5VbXwDOOG5qi1vYYWr+dEvHuOEVN8/01ceHr7jtuPoCeafj5LbqqJ+58uTJo3FNtyceNQZ3+a886plc8NRRn7jBcbN+9l/xk0fTUYPjdvKocZNLXE8eXXWMGx7w5GYOOF2mbmG1FY9r3FYdcYu7sfrDq0fTUYM7a+J65VFYXxdNcBWLqyssFldY7pNHcfGrOy6nv8yC1/2nwem486i+8qglrnfnqLpoc9IRt7APo088mo7mEN951Fg1+sUzD8btzqNPzlG1qFttJ27up46T29Rtxea3B/W/8mhc4XQ8eVQ/cVz4Iq55cudR2qTjnUeNNUbu8MmjOx0nt3TUxNQqV1yvPArHzRrBJ49as77coNWdjnJ5NrmJxw2Ww/6rVnOK7zwKp5sG46D/yaPmySPmvvKo+HqOqnvHTX77z/1Ot7BaP+cctf9w4OcnHoX1m/jk0XRzv+OGi6v4eo6uHo0bXpr8dx6dOqpVg1ePauL6+5Embum48+jcf3E9eVRfXPocc+XRVUdziO88aqzazJduq46rR+O68yicjhpfiMN3HnXvWnVbufGcOfj5zqNxmTpObjuPmh+X8ORmrYrDu3N051F1mkP/qdvKVW2ds3G78yjuzjl6wJr46tFVxycehd3rf+fRdNTXs8lNXK50VIv+cTl5tPjKbedR8+EA47jjlm55NK7WfHJbdXTv2u0/eHILywnvPCperWrsL8zhO49qsH7w1BHOo7AxsFrjunJLR2Pjmo7wiSuPutT69Bxdddydo7Bxcj/x6Nx/7cfVo+7lcJ8uq476xK24Wq7OUVgcD3Gave3Lbu+XdR+bjWYj2cg2ArPbPMzfZioO2wDiNixsQ4vbELDX4g6uNmMbXx64Q808sH4Td4DbdDZ32KaF1eGQhjv01O/exncwuPSV48QNtgZhB0VczIGbpjbP4wprcNxwls84uLWVtwNavbBDL25xV/fKdXKDXSs3uWHjcZtcJze1pNvkBsuhvza54eoDWNziKi88dYwrPLnJP7mp1VhjOtDjKuaZeznCcb3TsbUwPs96Fle1pWNcVm55dNVRPx/A4p5OcQ3juuo2sfvpUbnlNNcVN9h6Vwt88iguchlnrjwb15Xbbj+ePKp++eSXb+U6PSo2dYzbzqNxE7e3dx6F43Kno7xw3PBQv3nhyU3+qeOqm/jJo62DuldusLHmUOvVORqe3FqL4nFbPaofnE5hdazcYLXj437lCru3VulorBw7bmHrbbxXfeO2ehSHqaO203F6FNbM1VpceXRyXbnBrqmjqx+s4ja55tF03HGDV27yqCUucYvr6tFVR9zguEwdNf3xndxwWT0avtLRnLAc5tZ/cm3dYfF1/2ni4Z1Hza+WsPiOG4yX+sOrju7jrsnn2nELp+PdORpXHMQan67pGDd5jb/SEbfVo2rlYVwmt+lRl9jUUe6VqxpgrVpXbjBucFxWHa88KhestrjENZ2mjnFZucFxg/UXtxburzyq1s7RVce4aXHzmS5dtMlt9Wg6PuGmdjHPVm5h97SO6xW3sBrUJ4fxcZ06qi2u6agZH7Ym4nGPG+wzXdzuPBr3nY4uvIyRS62wPrCcKzc4HXf7D57cjDVOPZObfOkoDscVt8llp2Pjvb/CKzc43dzrE7c7HXlOM/cTj8Jx0Sa3dMyjalGfeeAdt6mbdTMmvOoYN3XgJ58xdx6FV26rR+XUX5znNHjqqP/Oo5PbzqPqE/MMlx032JVucV11NDYPq0GMl8V23OB0jMuq46pb3DznOa+T252OO24wLq7WQt/JbaejOdXy9BxVu3xx0eS747rquHKzZp4Zj8uJq3uejOuJGxw3Ta63ffnt/bLuY7OpNBuB+W0s5p/fVjM/bEPBNiDcIWXDwm1cDdZ8uWEc3KFkTthGbON6c7MJbTa1wGKwjWkzhm1Em9eBB+trc8sdlgOW01xxMyc8ufUrg/yey62JO3z0jxvO8Dy0YHmMj9s8lNRj3PxFU50uc+EjFxxXH1rhuIrjMrlO7I3QfLjETQ2wOeG4anDc0nFyk6ta0wme3MwDqwO25uoNx829K254mct4z8zt2eQG735BOXk0T8L9t17guK0ejWtvJnG786hYXGH3U7ew+ytucB7V9DcnfOVROG4avPOo/OUrfuVROsU1HdXp2nk0XfnO/ZVHzbXqGLfVo7itf5ml/6pjHtXgVcfpUfXgbqy4td55NG7icnl2p6O5YPntWfGTR/WBT+donpw6Wht55P5Gz9Gpo/XDKw+KTx3jWvxOx7jp39rCmng64iYW13TWYHnEV4+mozVz7j/xKO2enKO4WGdz6h+3qeP0qBphDb7yqL6aeuK68yjcuk0dYXWq3/3kJp/9h9eVR9Ual1XH1aPtP1z6yyzxuKXb9Cisn/pOHjWvS51qc6+2k0fDeJ50hONqvnX/7TxqLZ6co+aPm/5Xf5mVjuZVX/sxj6bj6tFqf+JR2Fwrt6lj3MQ0Y+N65VG1abA1ET+doxrP4Q6no7nUry+cR+XyzP3Jo3Ko3Rxyr1xXj1p/eNXxxM08rjuPppt5J7eTR8XNpf/05NRxx9Vcq46rR8V5LqyJnzzqufjq0VXHPOl+YnXBq0fT8cqjcoipBc+VWziPfs45Kr+1kV9/8SuPwnEx79RRbXGf3HgOvvIonC7wquPqUa/WCRfznTzqFU7HnUfh9husD+7qjdvJo2F9TzrC5oKd+Z5NriePpmPcVh3zKC76WyPxO4+aV33tx51HcRE3h7roNrmFjZk6rrrtPAqbs/nuPAp7rq8G59G4xq2zRgw27xOPwi73J4+qSdwc8Mp19Wj7SY3wyaO46auftY/rquPuHE03te48Gnd7UO2uk0ef6Di56Wuut3357f2y7mNjbs0GsTGYn8GZ3aEgHrZ5HKywDWtjdWDb2OI2ehvE5moja+LG6W+jwx1qNjqsP2xe+ecBDtuUNqp7z+AOAvWLudzbrGFc9NdXTuMnt7D6Gj+5qk1TG45xhbUrbvLEzZvhfOOVP+5xxUW9kxvsXm14xU0fY9Vurril44lrB/rkJj51NFbt5p9c1f5Ex7iZL27qEjfeF7krV7ymjnGNy51HHdjVag5znzzqFfY8btW2ctO/WtQhbt6VG7zqdudRdYjLp497OeVadYPNraa4iU8dxeOmeSPUJteTbhNfebTa3U+ueMFi+riP67r/dh61VjiJpdvkpv/UcXKdOk6PyiOOcz8ewFcexQWe3HYe9SzcX2bFVa6dR81lTjhualLr6lHjjNcP1sTjdtLRPLDxKzdYfvVr8J1Hw2qRY6djXGFfqD31aDpq8JVH5VNH+Kuco8ano0vcXMZbr7jFRa647nRUy+QmjkNrY/8VP3n0Sse4ybfq6F7/K4+64hq3K4/SQ24NrvaTR9PRc1iDV26auXCE3YufPBoXeNVx9ai4/QenW1zlmlxhc5o7j550xK1/kIhrcZ3cVt2udITVJYe9of4rj4q7nzrKJUdcJ9YfNuaKm/nFNfGpI6ztzlHceHpyE9/pqB54ctt5NF3kFDNGbOpm7G7/wTuPiqtZvfLFTX8NXj0avuMGl897SvFVR/dTN/cusZNHYeselyuPwmqA6Qdr1QZPjxoLW9snHoVX3XYebW3swbjGJa5hfXc6rtzE86TGc3cenVxXbvDUUe3u8Vm5TZxHp45icuw8CqtHH3E1iMctXdNNgyc3/TU4bu0/r+vnmJWb8eqA4wLvdHSPW2th7BOPwuY095VHzadm63blUePjmm4nj5oXlu9q/02P0iKu6RiXuMJTR56DT9z0T8e43Xm0WtJtcoPvdDx51Hy4GW8OMTl2HtUnHDfYeqtlelTceHtbHBfP9df0j1ueXHW84qYetbrCJ4+mm3uXmDFxjZvx5vZKj7d92e39su5jY2ybqX9ozm+rmR/ukLLh4DayDTm/HLGB4d2hZGMaJ95GNTds3jaug8AmbKPCcsFy2ejimrpszt038XIaq4aJ5YTjpgZYjeJqcPg7lMQ18bh5hXGG9Zvc4urNCTav2tShdvdxU6++cYPlhvV17bjhD8dN65CCcYsLHLd0XLmtOnqd/YtPbuKrjumWjnFbuarV1V9G4pmOccMVXnWDzXXyqFrkisvJo+mowVcejasx4nkwbuJywXk03SY3eOqIS9j+M9/kGrfpUXjdfxo8uU0u5gnLv/NoXGF1xm3qFrfmwqtaV26rR+GVG7x6VLz5J7edR2HP1afBVx6FjYXNq3/czFscxu2k486jfn01R1juk0fbf+kY3nlUTDNXXNM1bvLC6dj+Wz0aV7nU757vcJtcp45yGnt1jsJ5VI3WQu1htWnw5Aan4zxH5dt5FB91uSY39U5uuISvuE0dzWct4LitOubRzzlHYePMr4XjJt/0qHjc7jxa7eqO65VHjaVjWO7Vo2oS0/SFJ9edR2ENnjrC06Pmt0bO/Scenbrd6bjuP7lOHrX+amv/3XlUHmvxxKNwOqozbuqd3GD5aCc3fOIGn/bfTkdroUa5n3rUc/Vp8MmjK5d0nFxhueEn5yhu7tUiH5yOKzf46TkaNxz8lVp46ghPj8Lp+NSj83PMlUeNPem4elTN1kmDrzyqnh03+VYd80Xc1Rm3qWvcwnfc5JLDlxt3HlWT+NNzVJtcNPHwquPuHDXevSuu6rJ++ufJuE4c1zwp15VH4+7fEXD7cXKN23rWxO3Ko/LpCz/1qP5xO+mouY/LquPqUeuvtrjtPLrrHzcNTsd1/xm3cpsepQHMc3fc5IBP+y8cdzVa53S682g6ns7RdIT1gdVqXrXuPArLDadj3NyvHg0bY+zTc1RNVx71CnsuX9zScedROB1PHm0udadL3K50jBu86hg3cbnF1f+2L7u9X9Z9bDaWzeDVxmJ2G4P5YRvZxmmjw/p78xe3IeB5YNs84m0WeL4Z6a8fbJy4vHD1TCzeQdABbrw3Q3XpPw8C9bv3zKaFjVXLyg2WIyz3PLRWbrAG92Y0D7VqgzVYXn3lMZ+84nFbuc9DbnKDaQFPbnKLWxvPjE3Hyc1YfcJy08ncahYPyxnXftFU69QRjstOx7D5zBs3tatNrXDc4jq5iekDr9ymjg58OfAwRlwN4icdV90mN/Hw/KDrg7lX8ZXr9Kj4jhu8enTuL2NWbvBOR/2vuKnHc+u2cl09uup48qh5zS+PWr1ObuoUT8fJ9aTj5EZHY6wzLPf06OSaR1duJ4+a13xxSVfY/O2/dIwLvOroKh9emnzpFrep49R5chNXo/jKVX9rIb5yEw+nW9ziMrF43NRlrfFy5dl0nLpNrsauHpWz/acvDvKZM25yrx7VYBzUtuo4PVp/czX+yqPi6jT/1C0dV4/Czrm4XnlUX3OE5V51i6t+1iad7jy66ihv2HzTo5r+6oPjFte4pONp/02PqtUzcxsfN/GTR9MtHVdu6WhctcF3Hp06qj9sPJxHd/tvxzWPxjUdzb3jBqvJfWsR13SMmwavOp48Gnd5/aPkiUfvdIyb2oxVQ1zlXnXLo/Tacdt51Ng8d8ctHeMCxy2ucat/X16u3NI13eQw1+QmriY4bur1j7d0uvNoeOUysbi61M5Tar3zaFz1hdV65VH1GC925VFzaXDcTjpaE/2Nc9bB4icd5/5T39QtHdXj3hi1GwPfeVR/Y/WfWA3mntyMxVmuEzdtconrlUcb798RcFzjFtep2xW3PArLnQcnN/GdR+G4pWPc4qofbF5rbR642ic3WNx8dzrmUfPpY62feBSeOpo7j6oBlhOWk+fiFte4xXXV0biJ5YXNq3a1qH/lNrH5P0dHY/Q1N14nj6464gBfcROX12e68I7bxOk4ua0enWuh74lb8bjIsXKDV26ei+fBdIxbXItr8OQm3+QGG6e21m7VcfVo3NNR3xNX61wtb/uy2/tl3cdm09gwNocNwdzMbqN4BttgNp6+YR+A5psNLI/NYuPBmkPJc9jGFbeJfJPfxoPF25jmhfXtgFWPuWCHkkvuicWN19dmhc0ByzHxyq03GxyNjZuad9y8wis3DbaGk5vmg6gGi7msufnNFVfYB3hYLeoNu8cVxsUBqk+/Lhk7dZzcVh3jpsErN2ugvzyTmzzFp47yiqtzctMXjpu4dbM26o9bOk6uuMXV2DuPivffelHLnUc9n9xOHsUNVov4nUfVvXILyxc3/dXoPi53Hk23K4/O/q3FnUfjal7j3btWj6pVfWI8HZ66TR2N1QdOt5NH6WGdcZnctOLwuv9WHadHw8Zo5lfX5KYvPHWEp27puHoUxsNarNzgVcfTOZonp47WQh7xuK4eFQ+Lx231aFzVbr1ogu/kdvJontR/4smtuFzmNJeaxHcehVcdTx7tbFG3c//Oo+qIK3zlUVyso5xwup08uuqoZng9a3DTFzdzxTVuYrBx5m//PTlH1Sefc198cjNX3OLa/jOHXJOb+NRRLRo/w2q58ijc/lt1nNxc6nDF7eRRc8GrbjuPeoZH+y+P7rjJfTpH023lxsP+QX/n0c89R6td3TuuxXc6xm3qGDfzq1XsiUcn13SM2/QoLK96i6srrrC+nuVRc4lP3cThlZt6+fmJR8VP5+iqozzqufPoquOJm3zmdy+X/pPb1NF493HFDT55NB3NwXN33NItHVdu2uSWJ8Umdu+Km7lwUSe84wa798xYc/PfE4/Cq464wZMrrEb5rR1u6ajB06NX5+iqYx7lubjdeTRudx41t75xeXrWxG3V0TgYV89g8524fY6OxruPqzH63nn06Tmq0SWd7jz65ByNu1z6xyVuU0f3n6ujuL7qE995VGxyFb87R9WKq3vXU4/KLb5yy6PianCPy44bLFc6tv+mjrAa4clN3/Kfzpo8uup44pZH3XtP+RyPxuXkUTXJb663ffnt/bLuY7NRtTaLDZL53bfRbVaHxNzo8NzoNksHdodWG9nGthE9F9fg4pr+8orLIx52qMHqaiO75oFufrEOAhtbTB9Yf3jHDZbDAaUPfOKmD6zBOMVtctVPXIuLde5Qm1z7kGF8XOMGT27qsvZisPsOJtxWHa0DbuLm3Ok2D+i4Gas2uTXxKx3hVbewXOY3T+NPv2iq76TjnUetqxa+8iiuasEJ9ip+8qja1LJyC0+P6m9eOG6w/Cs384lbG3zc77jBaghfcZNTXM6rXzRXj04drzw6dXFdedQY/Se3k0eNNZfxk5tc5oDz6OQKr9xWHfWf/+je6Tg9OnWU/+TRcP/ovvNoXMPGnnTEWRxntahdfOWWR7Un56g8+Mij/51HTzq6x1fuybW/BrziNs8a+M6jdJFPHbA8Vx6Na9xOHhU3VsMlbiePyr3TDZ4eha2F/af/jttOR3jVbWLz51G1iqsDjuvq0VXHK4+qTV9znriuOprbOP29ik9u9ZfLfE88ql86Gh83dUwdcYX7kB+3dHSfR80BP9l/5m5/pMudRzV46njyqLEu88ft5FExOB3VhttOR/1hY1Zu8OpRXoJxM/fKbfWocX2OgXc6qm93jsLTo+Zzr7b2F3znUXPUP7zjCru3dnFLV7XsuIWvPIqbuHzeU+J65dHd/oNXj8LGpsuOm7iaYDXDGnzlUZemFnnE5Tl51Fq1H+O2ehQ3cXX340Ee3emYbuIn3XYe7XOMuVduq47yyL/qFlaH2qsN1l8d4nFV5+T65Bz1TN3yub/y6KqjuXEydvVoXK3N3ecYON3ilm5xWz06PTi5nTyajvAVN7m8GquJX3kU1uCTR3f7D47b9Gg6qs/9Ex3DPsfsuMHTo1PHO482t7xXHi3e2ZKOO4+qR37cjI/r5GZsOs5zFE7HuK1c5XDm629unORLx7jFdep45dGpi3x3HtV/pxucbi595dJHTW/7stv7Zd3H1sa3ERnbxmgjM79YG7mN2iFlI9uImo1mg8I2LtyhpB+s+RAgD2zjrgcsbKPB5oX19Uw+87vXOpT6kG6uid3byH0T36ETntziag6Hf1z7wBTXeUjBOMOe47ZylTcu1lYMtu7Gu1drXM0Fq9P8V9w80986dOCKm3OnYwfwiZsG47T2Fz9x641SXTAdxa+4qe/0i6b7FU8drzyqZvl33NSeR1cd45aOq0fNo69mfnXhFzd9PVMXXO3q1j+86gi7rIV8YiePptvcfzsd4zZrn9yudITjdvKo2qwFbumy4+bes7hMbuZcdYTFzeea3NJNm7izZtVRmzrGzVi5n3jU/HG58ihuxsoRvvLoTse4qXV6VAw36xjXk0fNGzdYnXDc9PVMXeYXU++dR92n86pjXOOmXrWpMTx1jGseTTecJzf9YA02j8u86ovb13GOqp9G3gPF47bzqFy7c1Stq0enJ1c8uU2Pik8dxU/c4tKXxFceDU8dT9z0pYPYE4/CJx1XbuL+AfTEo3C133lUXzniJnbyaFwnt3ScXHGAjTP/nUflxUUeOG4nHeWjnTU3/4mbe8/UEj55NE86E+Y/ru486lX8zqNql8993PRfuVXruv9Wj+LlMl6T786j6Ri3qWPc4lrcZ7o7j1ozeO4//dUJx03fuOEyP8dcedT95DZ1XD3aOkxuuOw8Gtcdt6mjeL6wFuJxMw/8VMeVm9r1aS3iZvzq0XR8co7O2tPpzqPyiK86rtzcWydrMnXbeXRi9yePhnHnubhOHc2tTa7peOVR9edRMVfc1CW+erRz1NzwlY4aXsbELR13XFcddx6F87T+O26rjvrhko5xWz2qDvnz3BU32P2KTx5Vk7msN7zzKFw8HeknfvIorC/u5rvzqLFwOlb76tG42dvGuL/y6NQlbnce9SrfU4/GbdVxcjMXDdRqbn2udDQel8lNLI+mo7jc4up725fd3i/rPjYb1GawkW0E5p6bh/ndt9FtSJtjbnR4bvQ2vns5YRtG3EaHvcKe27j6whosb9jGV4fN3UHgoLj6RcW9ja5O2NjJDZZz5arvfLPBbb4Zic8DGhcNntw6xOLmGSzfynXlpk5YHXCHHG7yw5ObOsT1l1/uHbd0htNtcps6yhlXb4ZxnTqqfeqo1ifc0kE9O26wusyfjurWHzYentzian594NWjdzrioNapo3g6Wl//0AxfeVRcnWq58qhn6lavXK2NZ3KtOppz6phuO25yacZr4pOb/HGxBuIafKUjrMmv3xOPGqt/Osq9coNbiye/aMLm0uS/82hzT93Ew3k0rjvd4gbn0dZZu/Ko+3SL251H9bf/xOOmtqmj/um46ja5Tm7V7l69Vx7d6bjzqEtf62h83NJt51E43TR4cpM/bvqby7XjGrd0VCeM28mjcNx80IXvPDr330636VGvcFy+6jmajtOjmnFqn7pNbuns3rO4wSeP6g/ro/Y7j646njyqH2xeWJvctOlR/dNVLSePwrUdN7nkmDqac+qYbquOuLuX01ya+OQmP87w556j8opfedSVR8Wmjsau3NQilgfvPAqba6cjjKNaPXd5bvzK7aTjk3NUf3Fn3ROPplvcrjxq7jx451HP9X/CTX1qUWtcTh5ddTT3lUfN7xkcV89WbnLRTd+4aeLpNnUU189Zp+24ppu86QJfeTRd1CvmWTqu3MwFi00d4dWj5tRXM/7Oo5+ro37+HdF+nLrFDVbXbv/BOx31NcYXCHH7us5Rcxk/uey4qSMdxcMnj8oPa7C+cVO/3HJMHeOWjukWN1zEzTH/HaGJp1s6ehXXLyy+86ha1SL/E4/C6zkKqzeucRPT5ItbXFePmiNsrqnj5BZX/X2+Lb5yO+m46haOW7Xr61m6iU1u4nK6X7mdPGouOC7pCMu3ejTd0lHbcdNPbdZA/M6jeKXbnUfT5W1ffnu/rPvYGNqG8Wrz9u20jcnwmd9GbOPacHCboUNHs3nCDi2Hkg1sY9qQNp7WIQTr1wHrslFhMdi88pmrjWmjyg2rW71q139icfdxWzEucnVItQ5qgDuAw3Gbh5RaPYc9h+WNW2thvvrHzXyw3JNrteJqfjhu6i3ugMJn94uK9dW3A3nV8Y6bJh6XlZsGp2O6qXNyi2vcymVN4rJyg+MW15UbnEfTEe6/Waf26VFYmx6lx9QtHbUdN7kmXrmJpxtMF3jlBsfNOqjbmB3XuM03UjhuOx3h+uMwue08Cpt3x231qLzyy6W+O4/iQssdN7Xpm0dxMZc2uU0dp0fpt9Mxbhosjz4u+dQ5uU0d4bhMHVducB7FwzN4cttxnTqu3GANl7jqJ652taWjNrk+0VG+5uK5qcvKDVZ/8cllxWqA5TPWHJPb3VmzcjvpKO5D/51HP/ccFVv3X2uzehTWfz1Hp45xE4PliuuJm7xwOqpzcotrHpWXL+N659Hw1G31qJrSSb7w5AZr06Ptv5OO5kkH9bjH58qj9Y8bvHILy+8ZnG7pOLnp+znnqLnF+8usHbd0PO0/dcYNlhtWp/n5Oa7mX7nFZeoYt7jiHzf3anX/xKM7HXceFddoUXzllo55NC5Tx5UbjIvzyFqE02316OSKy51H9TN2elQtn6tj3MxjvLix2tQJjysdJ5cVxw3u861cq46rR9PxzqOdFe4nN3XGDZYbrn+17jyqfrnMJR98xU0O+eEdt1VH/Vt7taweNU5cg+WF785RvpC/db7z6Nx/8MptYpzki8udR9PxyqMwri5x49WNz8mj5prc1AZfedSYyeVKRxg3+OTRqVPc4JNH0y0ddx7FRV3GanGJ64mb+NRx1S3sMrf6dtymjmrR9F11XD0aN7GJJzdYDDYvHJfpUVwmN3PBtK3/jtvExj45R9UPG2se9e88qtZVR3XCJ4+6V8/neFR8clmxeuVT19u+/PZ+WfexOQw0m9+mtRlsVBuZ2R1sYfeetbHhudFtlvUQayOHbWjx9cCGv//7v/8HD3T9YHn11/RXh41rI5vf/e4gwMtGD8dNbht75Safjd78cNw8w20e2HI5jODJLa5qwUm8Q824PujGVTysDvXOQ06+cFxwxc29S93qveMWnjqu3DqwzelebcZPrmrxHJ46wp7DkxscNw1X/ftFUxwPcdysVdz4ST24wXce1TcP3nlUjXGF1QTvuJnfGhkvD6zfyaNTN5rEDU5H+XAxj2f6P/EovHJbdYTlwrVfNK2rJg6rZfWo53Dcpo7To+Y1n/vJddVx5XrHTV9N3dOj+q4eNUdxWIPjNnVUi/4+mOu/ctN/6gqvOq7cYBdsfh8SWpvpUdwmVzzjZk7rePKoVxgHteC2ehT2XBxWK25xyaOwpnbP6eC5uHtxXIyfuskfjpu+q45ypaN1hu88CqcjDmrTwmqJu6aWao3b1HF6dO4//U86imvGqydu6t55NCy26jg9ap2Msf/0V7smvvMonI6ew3cexUX8zqN8ZH5j4SuPyu0+D8bt5FE1yq0GGAdYHvPhphY1Gau+uMVl9ai4uuBVx9Wj6pC/f2RfeXTV0ZxTxzyZjnnS68RaWC04wnGtfzrtPOpev+npk46TazruPIpH3D2b3NJt9eiq48pNnTBu4l77HLPjlo7FVx0nN9i9HOmi79RR7nSbXJ+co3BaqP3Ko3ET9xq3uKzcYP18jtHgK4/KH77zqNjUaXJV06rjyu3kUfdejW9d0mnVUR3qXfffqiNusP58MT2qz8pt7j/4yqNqEpfTOQrvuKoZTjfP0+nErdrMB++4nXSM2+rRuJpPHxhf8enJiSfXlRusZrniqoY+x8QtrtOjmvjK7eTRaheb3OCdR9dz9ORRY9UmZs7JTQvjRj946gjvdIS92n9xP3nUvKdzdHKXOx3Vb51hsbitusHWKW47HadHravxU7eV29Sx+Krjys2awdrkdvJomI53HqWtvW19V26wGs130nFyndzUbrw6J7eTR9MtfPJoffPe277s9n5Z97E5cGwuG7FDab6R2qjzkLIx2sg2YIeUzTIPJVg/+Ty3uebG7VCBzWNzzUPI1UZtI1ZrY81T7W1UG7lv2vFQP2yOFa/cOpQc/rBcNnxczaWpJ4wTHLe4qm1yU/s8ZHBzaE1u+ptL3NrJH5cdN2sPax24cUtHOG6rjr3ZxMX6x81caqi+HTd5po76qV2eyc0axg2WV/7+oiCu6ahu8YmnblceNZd1mLrtPKqFJ7crj4o1Hs90FI9rOqbTyu2ko7WQA7fJddUNljMs18mjGqwffOdRDVZX3HYeVZtc6lJvXE7cwiu31aOwy9zmvPMo3Fmz6rh6tLNFLvnvPBrXdLvyKC5ifBeOm3yrjrCxq447j+IJG2/NxVeP4oqLvHETd5+OsL5wXNxb+3A67XScuq14cqt2NUxu06NwOtZ/5bbqaJ5qM5/7uH2j5ygsv2c0jJu4e31gXCZX+MqjcfNcHN5xy6NaXOE8mm6rR9XV2QFfeXT2x8UcO4/KYa72NxxXuXYevdJxejTu6r3z6DxrJrfwqqP7uf/wSse4isclrmHrsvMorBb5nnhU7RqsLjgdjfUsbuZRH+5X3KZu4bjB7j2D1aCvnNbiqUdxCO+4paM8+usbN3H3rnQ01+SaB1eP0kR9zWV8XNMNN/lgXNt/cV09uuoI9+WGue88mo5XHo2b/HJPbukydTQel+nJqWNc86i53KfblUdxOXGbOorrb750Vmdcv5FzVO2u1uLKo+2/dLzzqAZ7Dq8eXXXUYGsK73TE1b11aW2qdedRXMN4XHm0tfDvCPjKozjAWtzMffKoBotNbuqKGywGp+PKLTx11HB1xW3n0VXHyW3n0XQ2345bOq77T5vcVo+aR771/W/HDZ66hXcerXa5rOfkNj0qt7h66o8DfOVR9+mO69QRz6lj63bScfWouDF0Wj3qCu/238mjcVMz7BVeddRvp+PJo62TOqYOVzoaj0f9zbHzKD54GK+et33Z7f2y7mOzIZmb4W0em6HNA3cQzI2u79zo+naIzY1v83pmo9mwbXTYBgrbuF7b+A5kY8Pf933f9ykvbBzsuQ8GYXXPg8Ch4cLPfHFRp/rCeOCmFlisQypu8xBbuU5uHWpqkn9yU6+48bD+XnGVBzYOtsbGa7ipC54H+uQmd/1huXbc6NibUYdaOsKTW7VaT2+GsNyaeNymjmr3Gve4wZObWqyp/O57sxKPm3mtpXvPpo6w8Tsd8w2Mr9p2OhprjrhOHdUOr9z070M/3FyrR8Nx0yaeHsWl/WUufa48av2mjjtusPXSFwf97zyah7zmWf2njnA6elW7Oa48uuqI28mjk5t1hq88qqZ0M3c6auJxS8c8k25xg8Xjlo7hdDt5VFxfa5du+qwenTrjsp6jYqtHjenD6MmjcUk3WC1xmzgd2094uLSTR11z/+lz8ijemjrVHpfd/tvpCO88CqvJupnjiUf1NV574lEffD3Loyu3cB41151H5YbjcufRsFf947bzqCYun7pwOXnUvWd35yhuxV1PPGqOsLHTo1NHr3C6XHk0TLedjnGzVrCm/+Ry8qja5Jw6nrgZg4fPPpPbzqNqUUO173SU1/h0pAGsfZVzdMdNbvd58M6j6ZaOO4+aGyf34tYmbp6vOuKSjnFVp/pXj4bF7cEnHp06rh5dz5qpU1xPHoWnbjtusDxqU4va4qJNHfOomOvpOWp+9cF3Hl11XD2qwXKK42CdvT7x6G7/wXkUL2OqFb7yaPjpOepeLWLWL25ya9WejnG90xEXrz5rhNWl/tWj6/6782ge7N9MuLrUZq1Wjxrb/tvpiEvcWlf94iK+8+jketIxbvrh5xUW06f5zA2nIywnDSe3qSOcjj7H7LitHsVFDebPk+kYlket5rF2cdF2Hn2qY9zcW2/jTx6d3MJypePkVu3wXIsnHtUPbj/ipn5NXK0uflJPXD73HL3yqHWAtcl151H5cUpHca/wyk1Tiwu+8ujUcXeOwuaC1Z0ub/vy2/tl3cfG9DaOzWAzzi/kbOSwWIcUbGO0GWxAWI42qkMJ9kbYxvVqo5nPoSOPzTcPIdgBALcR26hzI5qvX67UZb5+ZYDF1Q47gO64dUhZD+O9wh1KYRxgLa4dSrjBHbhw3LTWyiEkFjfxuJlHvmq3xriFd1wdwLCcKzf3881G3w5g3GBz4qI2uTVYg/WLm9pWbuqgmwa7d8UtHeOW5tbsipu61RcX+ImO+YJO06Ny5dG4rm8uXnE7eVQu+M6j5oVxkSNP7jwqF03wueJmTLrBcTt5VE71qVctVx4Vj2vcxOIWdzgdxT278qicNFl1PHlUbcb2ISCPTh3FtSsdV26we6/WRp247jwKx2XquHKDcZMPD2OenDXpCBs7ue086nVy84rbN3KOGssfs1Z4cpsejesVN/fi5jbH1G16NC5wOsbtzqOeq++pR6v9zqNqxS+M2+SKm7j89V/P0Z1H3buM1ybXyW3qBs8P4SePGj/XYuo2dcRFfXFfua060sWcrcUTj6o53dIJzqPmlcuamQu+8yhsXrhadh6F3RsDx3XHDW86wlfnaNzC/Uijls89R1cd46Y2+eNy51F1r9xWj3pmrBrlkyNuJ4+uOsKrR9MRJ/N5Pj266phH4zJ1XLnB6WSdw1ceFYsbfOVRnjH+zqPy4KIfrI4dtzxaX3nSTY48Gnd1qi+803FyS8d+sMJ1njXTo+aGp45qmx6dOhoH6zu5uXetHq1/te88iovc1kK+O49+zjmKmznkV9/Oo6uO6kqbO48a3zo/8WjcwiePym18XNLt5FE4blO3yQ3WzzOXfHE9edRccFw7S1aP0kQ+WI7JdeUG59Hw6lFjzSlXtas5rvDJo9YAlndyS8e4qVszfnLZeTQd5bw7R+OuFnx23KaOcqtx1RGOm9fJzX34yTmajtOjap3cNDhd9N9xmzqKGXPiBltv9y7jNbWv3NJZHlziqo4dt3QUU8+dRydX+OocVavx5nrbl9/eL+s+NhvTprEBbBYHdgcDs9sMYZvDZoBtDvdzo9v46yFmA9sw4jaiDVt/uENNfxvZxg87xLzC8nzv937vpzqqTa02ehtyPfTkd4jAuKknHDdj5cMDH/Pb7Li64joPbNjccsZF7nlgr9zgck9urRVu8urfAQ7vDnRtcksXY+M2dYxb2KHmisvUEe7AxkvN8vOI/Omm6Q/TTY0wLukYVrt+xqej1/5bE+LqEk83PPDrQI9bHoXzwfRotcflyqPicpmjeDqGzZ2O5pYfJzhu4elRtU8srk0d46qfuHmeeLTaaXjy6OTar3h3HqWbWoyf3MLTo+mQTlNHWJM/LtZ45bbzqJhc8k9uJ4/CuMkVt3TTqh03OftgvvNoXD2H9Vu5yT896oJxs7fh1aPqpoXccPsVXrlN3WDrhms6TR3rv+oYlx2mL6y/WtXzPd/zPT/ITROf3KaOuF3pqG71t85XHoVXHa886lXcuJWb8V6fnKPqhLV0NCfdcYmbunYeDT85R8W9t8p35VG4czRudx4VVwdsHO7mMT7dYHw6R+N25VEeUffU6cqj4nJdnaNqFXfvWVziOvE8N9WbZ80jrsF4uOJq/+kft7iezppqX3WcHo1Lukxu1W7uVbcn56g+8hkPq/fk0biko7ng1aPqVp+4Zyu3nUfn/pNr59G4ya3uPsfk0eKT6+4cXT1qPGyudInrN3qOwvqoR724yll89eiqY1x2OG76O+vgefZo4ni48ujKLbx6NA+qW048Th6Fn56j6oT1f+JR4/MknI7w9ChsXp81Vo/GVe48OnW88mg6yjH/MmueNdOjME9NHXce1U9t7Z/JdXpU0x/GNW6rjvrGDTYf7eArj646rtymR9VubjX3/qo2zye3MH1xSSdYPK6Tmytd9HXdebT9Wu0nj+prbv1PZ03cVt1OHm3/af4dETaveqdH5Vv33xOP2iM8B195NK4rt51HYf3kTqe4rh6dXKeOO4+2VuL6T647j5pfbnjVcfUo7Or9deW28+jUMS47bJzx6pT7zqPajlu4tS2Gn1re9mW398u6j425mb1vqx1IDp4+JMyNamOKzY1sY9gUNlYbV4PlNnYeIg4V/Wwmmwg2TxsRdq8WGxmWa+L6diit38SH1Ynb/MCj3skN3xX3RqgvDpObGibGIW5q8Rru0Ong0D8uGi76Tm7WFdZfvmqb3MQnN2PFJ5edjp6lW2+kOx0dpHKbA1a/WtY3A/3E0lFdabNysxbmUktr0Tpb43TUf9Vx6iZ+xU0udXvdcVt1xGHlpnb94iYO61N/sbjpn65xrbZ0vPMobP47j879pxb45FG1w/pN3U4eTce47XSE1aIvLlOHyU3/6VHxlduqIyxuPvzErjxqLu2kI+z55KYvrO24mUst5omr+JVHq039xSc3mI4uWH+xdFy5TR3VX38c4qY2z3HBGVb3Tse4yQ33QVXc/E89mk5XHlWbvnLKrX61T4+KqyHdzDW5qcVrOI+27uaO25WOcNyqdfUoLK4uz3Cd3FaPzrMmXeTY6Rg3HMLm+kbO0bhVm/niMnWM29SRbp014juPemZutRlvzI4bLLeaTjqq1XMY57ib/86j8DxH5/6DV254qD1uu7Om/Vf/9RydOk6Pem78E49OHeMWXnU0Tj3pXG2Tm/6fe46mk/FPPaqF02ly9RyfPCYGaztueVT/uIk3Pm7qws1466TdeTQd47aeo/O9Xy7YZ424Th3V5jn8Oedo3OTzD3r4yqPGTx3hK4/ynv5TtyuP7ritOqpd/7Th2TuP6gunW7VObjAu6usz3ZVH1d5Zc+I2Pao2c+HwxKNxUffJo3HXt/Fqm1x3Osbt5NG44tcXPWJXHpVbTVc6eoVxVrv7yTUdp0cn11XHHTd94Tyo/5VH4ZXbqqN1kkM9at5xmzp+zjnKy8a3ziePxmVi8SuP0kHtcp64TY+mm3blUa+etTZx1VaP7nSMy0lHcWPuPErDKx1Xj8qlbviJR9UeN7j9tnIzxjzmk/uKW1yenKOtrbg63/Zlt/fLuo/NxugAttFsKM+Y3WaCbZY2Q5tjbnT3bXRxffWxyfWRa35IsBG1DgLYhjYfbGM7EMJ+RfDa5oa99ouKvwxRp/o14+MyD4YTN1gtsNpxieuOWwc2LsbKObmYU35xtahxHtAdeis3nGHjOvRg84o7dOC4xk1++fQ3f7XGNS544FPcPZ3gVUfYAe4g7cOoAzNucdX0h+Na/MTN3PKqzf3kGjctHV29Mbu/0tE8DnUYnyuP9mYUt9WjuMbNOptz94vmjmt/raTePAqLT25qV5e1NtcVt2pPxyuP4qZOc9vfdx61/nFJx/rvdNTU5oLjtnpU2+lYratHcbUW1jluVx41Nm7wlUeba9UtHLe4WoO4qf3kUXG89Te/mD47HWkT1yfnKO34WU65rjwKTx07GybXuMlTrZObecXjFhfz3J2j6nXfh6O4ybnqpq8x4aljXKZHza1m9/o88ai+6p86iu88Kr9a4ZNHYWPaf8XdnzyKAz+nk/hXOUd3HsVDPuPj+nWco3F3PfHoPEevPKq2ao3blUdxdW7W/+RReLf/8ri++uCWjnA65lF7bepIN1hee/CJR9UBi+90nNz0N29rM7ntPLrTMS5TR7lwmTpdeRSe3OCdR1tjmO7mmdzyKEy3uBoTN7XHdXKDzeuzxhOPmj/drjw6uUyuJ4/CdJncTh6tFvlWbrD+Gt30dZlHvricPGot8YHxUZv46tG7c3TVEVaj3PCdR9MFt6mjeB4V0yddYFc66otrOqoNbv9Nbq64iMnpXs36r5/ZVo9qcV91VOvqURx81girY+qoTljb7T/3k5vccuTBPBrXnUfFr87RyU1+z/NIXNQ2sdq9wquOJ496Lq4/LJZHzV+teTRu7b/iJx37d4SxJ4+K0+3JOapWayZf3E4eTcf2n3vXyaPurYd2xy0dV26w3NOj5hbvC8Y7j8YVntziyrNxay30ndzcT27icPsVlvPKo9r6OUau1aMzvtNx5abFBzbO/cmj9U3HuKwexRW/an/bl93eL+s+Nqa2obQ+ANkwDmCbE7axbNwOKViszQAbK5fNY0P25tMboY3Um4FDxkbzvEOxjehqo+qrFq2NCduYDvgOf/PKv/smPhw3+Vdu8wCW2wEVN+MdSrjEDZ4HsLmtoXrF1eoVt7h2iOmPq5haejOJmyaeDh1CcVHHiuMqJ25TR7x6s4GnjnA6xQU2Jy6a3LjEzdw4TW7ypCOcjnEzFtZwg8WMn1xWHekwdVy5nXTsC7U7j8qtTW5XHoWNDd95FK7WK4/yBqx2/a88Wj6x3kjhnUfF1ecy951H5Zlc3e88ql755DL/lUfVjpt6qv3Ko2qJy/ToqqM51QPvdJQnbmE85IOnR/NkHsW9udMxbjsdy4ePNb/y6O4cTce4rR71GldzXXl0nqPppq9a4qoWfa3xrPXKo+H6y7/zKO3U4tkTj37OORp39dx5VHt6jpo7XYpfeRRez1Fcdx5Vf2uD68mjuMgTXnXceVQ/9WmT66ojDaaOK7dVR/fWp7WZOsZt9aimPvF0gic3l7zyTW47j6Zj++/Erf3nXh94PWsmNzq4iq/cpkcnnp9jTh7Nk/JOfPKo2qYudx5d9+PJo+Yyt7V64tG4Th1PHl0/x0wd86i5NP2b+05HGqi9z3R3Hp37D151nB61jsZr6hM39+pRz9Nt5bbzaLHWqlpXHfPoxCePwunYD1ZXHjX3qqO51JWOuOXR1l1M7juParieuKmDb/Q31vXEo/lip+PqUXH1unYeXXWU96Tj9GifY/LcE49ecZs6Whc80k38yqO4TG7pOLnBXl3F46bf1TmK6+S282ieNEadTzwa3nHLo3lCjXC1e67e1aP6rTrC06PpquWDE7dVR1zvdMRdbfg88Wg6wk886v6JRzX95Ra/8qhmzdV3xS0d1Rq34jsdzYEHrG+fY+AdN8+nbnGDV4+K62u+Jx5d8cmj6hU319u+/PZ+Wfex2dw2hTesNksHg03q4LGRbCib2GaAxeeBDa8bvUNLPpvJRjNX48014w4pGz5sY9t0sHyw58b2IcF9B8X8lUHr0PNscoMbH7c2vvkcBjBu9XcfN3M6xPSB1SQXbvqL42rO4h1qHSy4TK7//t//+08cYTXg4rn6YfG4dcDHTV3qMdazDrlqj1tc9ccnLu4ddNUaN/fmFrNekwtucVWLg7f4Tse4ecUFB38ZGdd07EBXp/7pGJc7j05dxK88Cus/uaVj8elRc4urGY5beHoUTrfwyaOtHe5PPFpt6Vj/6VFz4ipHb25yWa/Grx41t1rkg688ao3ki0tc5RVPxzw6dYNPHnVvrP53Hp06Ghs38enRuIn3i+bOo1PHuf/SzbjVo9UrP4+JT67G3J2jeJ08KhduWrXKdfKo+BNuWvU/8ehJx+nRuNKmdb7yqPjcr3HbebTa4DwYt8l1ehTnqePOo7jBmvj05Dd6jtLRM/vP/FceNb6zABa/01FcHXC6yWOu6VFxLR1dVx6Vy7mJX/Erj8Jx01+tO4/yipgcd9xgz+GpIxxX3HCxZvLt9p8+3+g5aqwmHt55tP7mfnKO0sh4tXuu9p1HjU83Tf9qXT2Ka9h6PPHoTsfi06Nh3OSG73Sc+y/dzANPbsaoQz1xvfIorvWv9p1H+Vhu51Hv9dW68+jU8YobjAsOvlTzfOVKR3XCedS9Z1ceVcvUCU7H+rtPN3M+OUc1dYrT+YlH4ZUbPD0qT3Frod15tP0Hx61aV+4wbr2nXHlU3NyT205H3Mydp2D5Vo+G9TU+bmKuk0etER/CtCn+jZyjcbUWfZG742ZuGCfY83S78mi6GOvZyaPhp+eo+cztfnp06mh8OhbHzf6SD149igudrUXYa1zzKPw556gxMK48J37lUXM+PUfhPDK5PNUR1m/n0dZK/yceVUs63nnUBetz5VH9P+cc1axNXO48eneOxi2eXo1525fd3i/rPrYO4PlttY1rY8I2bhsVnoeUQ0FMjjaijWzjwp77sGSz2Fz621g2pI1lI8Keh21EG6xNBpdba6Nq5VO7e/OG47JyU9+JW1/s9KFArANYfB5S5pNbi5tDx4GJC45xk6vDX19Yv7jIrU2uHUJq23GztuaD9YU7YPVX99QxbnGZOsL6pqPxuIrDajRXOsYtHcPy4EbH3hg9W3VUr3zWOSweN2scNxiXqdvOo3EzVtx15dF0VPvkpv/klkdhfYzXH0/XzqO4t67piMtJR/XA5r/z6NQtbieP8phacYgbvPPobv/tPKq/ufA2TzrEbeq26ji56b96FC9x85njiUet7+SWjnGbOqbTyaP6rzpW+5VHzUEH9U6uK7c7HXcelRsW1+K6crvSMY/GVVO7vua78yguT89Rc1f75PZ1nKPGGmdd7zzaOsZNbXGbnrTmxrvXR371TG5Tx889R+VSY/jKo2F5pkfFPFs9ak3l/5xzdNVx9Sg+1YIHvncenVy16VEc5PPaWpj/iUefnqOwutU3uU2P4p5H4d3+O3m0ddDuPBrXyS0dJzdxz82Xh9UWt6lbOk4uk9vqUVzwb/ydR+WyvpPbyaOtu/u4qR2We/Wo9uQcNZexrjuP3uloTPMbC9sj4ncevdJx9Sguap/7z/hq+9xzdHrUuohPT155dMdtp2P98ZnccF09qn/rOLnJvXq02luLO49+zjmaJ+yTHTcYlzwaV3niJj49Gnf35Wvu6VGxPDq5Xnl0roU57jz6RMfOmsnliUc1ulbblUfFrLn6JreTR2HcaBkW02fqKK4e/J541PN0nNxOHt3tPzk+9xyF09FcYtbj5FFcn56jMC7yeoafuDxxS1fP0jGPaLifPBpXtZsPlyuP4rHqeOdRNRW/8+jUMW6rR+UWo4vaJrd0hD/nHDUnHuJizfe2L7u9X9Z9bDZKh5SNZ3O1OWwmzxxINoPNJK6/zQzbDG10/cU7oB22DlIbpzcjcbltSNh4G9eGCvtm3SYO+2ZdLtgGhB0M/aI5f0ExznjzwPJ2wHvWQSBX3NS3colrHyr0h3szqrZ5oMMOLetXPG4dZB16xeNqfNwcOOIrtxXHzXgHldcOQXN1gFdbh9qJ2+Sufwd2HzqsU9z0/xwdJzcxfuhA3XGzXriZx3hNfjHPTjrK4xCHewOQEzd89TdejI7Fdx7Ftbi55eQ58ScePXEzbno0XZr7yqPidzqmm7XuzQuOy8mjYetu/cOrR2HNXPpMbieP6gtPbp5Nj8K44sZz8JVHYTpOblce9Vx86rbzKA5qvdMxj8LurbX5xMy903Hqtp6jK1fcYH72zNg7j646njyqGS/Pjtvq0XS842a8tdC//af/zqOfc46aC3daWI87j+LSOep1ctvpaO2cofqfPBq+23/ToxquU6crj4qvOp48qo/x+t95VD/jNf3FPNvpKA5bjycenefo6tF0FMfBXHlQ/yuPTh133PKoftbiav/BuF2dozRbPQqb17m/njU7j2rhO4+Kew7febT9py75Th6Vy5y40CpuVx6FVx13HtXUX/zkUTgd1Z6OVx797u/+7k/YOmt3Hp26nTwKmzMuxa88Kr7uv5NHjZXHeM933PKovnA67rjNfPL0OebOo1O3O4+mm70N33kUl7tzVB36Viusf9z0deXRar/bf+5xM6+53N951JyweJ4Nrx6FNf8Lj7hdeXTuP+3k0Wqf+wvX3g/l/JxzFJ4eNRfuU7fVo7jhAK86rtzyaJ7XHz5xy6NxU3fc4KmjOXD1jJ/hO4+uuu08ioP61GIt1Cx+p2P7T536a1PHPKq/ddH/5FF9Vp1XHSc3cdzsE2thzjuPqj0d77i1Fu7111Zu6ehZ+xUWP3kU1tbPMVcehe/OUVx5y70xuNx5FBZPx7itHlUHXZxzb/vy2/tl3cdmszG+w9DmY24bpo0LOxxsWpvXpoLnhwRY3zau8eF+9bCRzWMjidvINiTs1UazEfW1MTtQ4d4oy21jyueDHWxjwg7AsHyw8R1KcVm52dT4wGrWf3ITM6b55TIHLG5uzcEhbm4cJjc1l2/l1oEKdwjV1zjxyS2u4up1QKtdDnVPHeG46b/TMW5wusmlFrlxiZu51Ty5eU47WK3peOJmrHvPjK/WK27iU0f4pCNfwO6vPCqX9Z3cpkfVlketAWwsfnce1eBqm54Un9i9umhT/yuPGt8HoCuPiuPm2ROPeh43uk1uq476i8t951G60TGszp1HcTG3mDGT207HuMi96rh6VN60Fb/yKNxcGh1P3NQBu8fnzqPzAxCMWzrqv3q0/Qfrb66TR+Oq35VHzSUHLmqtlp2O8k0d4wbvPKpe88mJ551HzTG5aVcehc3nVa2T26pjXOW68qjcanXF9eTRuOr75P1Qblrob84rj3quL6zWO49aA/Ola7VNbrA6Okfhlduqo1ppHb7zqFztP/13HvVaLfK5v/JouTVcq+XkUTH1xXXquHo0HY2/OkdhY+E+a1x51OvUMY+edJQ3XYy58qj+dzrm0WqRj5aT29U5OnWEp0dhtYlbG5wmt1XHPNpc2smjcvObevq8uHKDp45PzlE51YqjWNz033nUvoPbj/pdeRTW9NG/WnY6iqejuk4e1Z9GrYU58Dx5NK44hq882rq7j9vUcfXo03NUf33lmx6d7xn6f5VzVFx+/HYenTqqzeuO26qjcVMX7eRR+G7/TR31xX16cufRqdvkJv/KDaaPCye16BfXnUfLrVmL1vWko7j5n3h06nh1jqpFLlyeeNQr7PlOx7jBmte4GYNbusJXOoqvHlW3uFrkxO3Oo3LsdIRXHdXmPq53HhWXG9ZOHjUnblOXK4+K41V/8XnWwHFzX39znjyK2+eco+Ji+GnpKH7yaDpeedRc4up825ff3i/rPjaGtsF9MNBsJpvFhrI5bCYbienb+MVtahsdFnfvmf42oI1kw8H622i9OcFyz7i5beCwb9ZtuvL1zbuYPPK10fVbv4mH9YUdKPK798y8k1sb3zhrAdv41eKQ6sMhLObAbryxk5varF/9O9QcJLDaVq4ON9jBE1fY63d913d96mcu/fzKEE6Xck1ucNzg2b/a4lY8buZ10dSY+suNW/kdqFp4p2Pc0lG8fwDBOIuvOlozXMVg7cqj841U/Mqj4rhObquO06MaHfOkuFrDcZs6+osBr/Lj2l8QqMU43KyFuHFPPFqtfWCqltWj7nHjOeONlaP46lE6Wu/J7aRja4ELnEfjpp/+xsFX+w+Om3vrotGm2nYepWNxfp7cVo/C4va28TuPnnS886g8fcgQ1648qo65/9IRFp8etW76yiHmuvIo/ISb/mLmzKPiO4/qry98p6M61dc/NO88KqaPeNx2Hq02c6WLuNpOHsUJNq7xq0f7tRYvr3Q8ccujsD535yhuLvvPszuPPjlHp47iXuWbuomvHsVvvmdoO4/CxvLfPCevPCreOSrm2nlUXJ3O/ScevdJxd462znETk3vq6Fk6xh2301ljDn3TKW47j4bXc7QzPhw3z2C1Tm5356h85Vo9as3zsH/EPPHo1PHOo7hqfY75HB2nbnAeNU4ftVpbWG3azqPGiqtzcls9iicsN8898ejU8Qk3evTjIIyj3OloHDy5wnFz79mqI51c1XLSMa64PTlH1QGLP/EofHeOxs1z5/70qPjOo+opfuXRMG78DK8ene8R8JNzFDf1q834ye0bOUfjapx61XXlUfdT5yuPqkFucZ4Tf+JRXPUN4winY1zMYz73rri5n9yaiwb6V/tORxf/mEv8iUfDV+doXDR/GSlOt6nj03MUXrnliz4vXnlU/O4cjVtz4T51e6ojjNvOo8bL336VB9Z2HjVWXJ1XHsVT3Jnv2eeeo7uzJW6e669mue48Gtdw3Nx7Fjf3apKP1m/7stv7Zd3HZqM6SLyx2BgdwDamDWTj2pxhG7c3F9imtnFtPFjfDiWbRV/N5hG3kWw42OEDm9emgm089/rq10bUx8Z2gItrXo1Xm7iNKh4X8++4wfKv3By2+DigYVx7czFe3w4lcbnMqT7YXA4G3PRXG07qtCbirQNuaq0vbnEVl6cDVlyb3OSTH3bvUl/cenOZ3PBJN/eelX+nI+1gF67a5JaOYeNc6Vhs1VGzFtY5jFs6Tm7ypWPxnUd7c9EXD8+uPJqO8k1u4pNbHvWatvCVR+FyG6N/ta8ezRficjzx6KrjyaPmlktNTzwKq10/18mjcmu4mC8PafJNbmH5Vm6rR2FxtcrJf3lU/KRj3KaOcZs64qIvrncetUb6T24nj8qlVvXF/es4R3GTW436z7NmcjOf2rxObqtH9YXpaLx4PpncPvccVXfczOXes7itHsVVjrjKdXeOenVZd57Rz2U+tdb3yTmabuUzXl992o+T29NzFF51NFYNk6s2uU0d43qlYx41Tx6DVx3X/XfSMW40Un9z6z+5njyarquO5qYHbvKJq9F8TzwKl1s7eVSu0/6bOs79t+po/M6juFhH/bUrj6oDH1jt+rniWt+4eTV/cffiWrrBVzrCq0fbb8XvPGpdzBE366ZNbnnUusPpdNIxj+bJuJ08qr/1kO/Oo1NHuq0eXXWE+0x35VH9Ya/tgR23uOOif7VqeXKHP+cctS7i6ab/lUd33MylpQXcfsUBF/1cJ4+WC1f45FF1qL0vLuOaTtOj+q/778qj5sbN6+SqpYV1zqPyP9ER1rwa3344eTSdTjpOrtaC5+S+8iisb7rIt9NRTXFTm/vJTT/X6tF0TLd0rHYtj+LpUl/crzwK02z233kUd1w823HTYP2tM064wWrTzzU9CuOmf3PH7eTRk45xmTqaC098n3gU1t8cVx5Vcz42t7qmju71Xc/RdGyu1aOdy2oz5s6jNJo63p2j9q7W2u50nB5Vi9crjxprjDzylzsdq13Lo/CJW7rSRNzcLvne9mW398u6j43xmdtmsdFsIJvH5nDv6pCzceH621zGtNGLd0DbpN689TWmfHLJWX8bUwv3KwEsv18R5Ar7pl3cLyo2Z7+giOtnPCyXgwFubq2DwrVyUzc+HXq9GYXde1Z/hwRurYVDojdeceuoqbf+Do+4TK5qhuOKG+5eYQfT/LUobsZ3aPsVQ8zVAV4tHWrhyW3VEXbvwHYI6m+sHK3FqqO5tcZPbmHc3BtnrSa3+WvRqmMHuLGwNnW05uqxJjwHrx690xG38sklR/3NRWcfwDxbuU2PqnnqlkfDK7d0ae6V2+rR+lfbyaPmc7mno7haTx4Nm/vk0bhq7vlucls9OrmKp6OYa3pUPlxxy3NxK76eNT5w9KECvvKoucRXT66Yh+B0xAk+eRR3OTy3lvKYW7vScT1HdzriZy08252jdAybSyv/1S+adDA+LjhcefTuHFVH+9mcrriJT25qyaPVSpe7c1ScBs79O4/Ccz/eeVQ+c4ufPBpu/+kL40Gnap8elQvXyeXKo/DUUb6TjnLX/86jcZVHf3lgbXJVJ2ws3z3x6NRx9Wg66q82XPOg+JVH1Tz338mjeU7/yWXVUR3mb+6rc1QtNITNw3OdNcVXj8rNK2FznzxarWqXD77z6NTx5FFjrZ865zl55VFxsanjzqPmUH9xrf6T252OO4/CuHt/lQc3eeTWJte7c3S+18NqnTqdPBo2l1b/k0fdV0u6ed15NN2Mg5tr1bF8+lkLdam/WlaP7vbf6tF0hMXp6H1bf3OfPBrGAcZh51H9PFOr+VaPiut/d46qe9XRJbe5aLbzaPnkPp2j8I6bGn1ehPOg+M6j+sftzqPr/lLnyaPiOx13HhXXcE83cXPvPAqreeqI486j8qmn/s2djuHd/rvyKIxvn+muPCou9905Ovef8Z0tat95NB2tkfHpGDe54DxqvDn0v/Pok3PUvUtu69VnOnNr9Vfb1JEH5/6bHk3HuLUWzXXn0VXHK49aJ/f61P/k0fDKDV49ar3V76ybXOMW1zwavjtH5aWDc+5tX357v6z72Gw+G4j5HSx90+65g6cvgRjfoWTjirv3LGwj27httLBNCNvINpRNCvvHlw1oo4a9ujy38YqFbUK1yCOfAy9sfLXaqHDxPvAU71AKO4A7lPQV9ywuuE5sXTqU1Ci3OWHxlasD0cHYQTK5WXe11rcD1lxqgyc3Tb64dUCLy6H2qSMN0hHujXPqOLl1IKsTB7nUUH2Tm/nVko7w1HFyi0vc5fBqvFrEVx3jdqXj9CgeMM/JfedRfdNl5QbvuNX3zqNxndzkq9bpUTW41De5nTxqvnQ8eVRfcfUYc+dRtZjHPS5w3HY64gLLd/JomG5TxyuPmsu9PnHd6ZhHYblOOpoPVqNn+sD6uXbcYP1gY1YdJ1fz4iqXZ/Dq0Ssd7zxqrJp23GBz45BWajOP+9Wj+sFya/wg/+R28ih8d46qW9x8nvHflUfp/PQclT8d1fvEo3ENT900XHEzVp3W/olH4fUcdb/zqNxqwv3Ko2rBKT5q9+racYPnWtx51Hy4yXenIy74xvXOo0/PUbnpa7x7sZNH5dInrpPbzqPu9YHj6tnd/kvHk0fj2ueYO49Wi1gede+aOsJqq1Z9Tx4NTx3hnUfV21zqxCeuJ4/GxTrd6ShubfSZHl11jEs6ynPlUZ40//zLrCuPPj1HzS+X/pOb3NrkZs2qX23mcX/yKFwO4+O26phH0009J4/Kr264zzF5dHJdPTp1vPJo+yMuVx6NC67m2nHTcNffHJ5NblNH+XE7naP67zzqkt+zO4+qDaf4qd2r6+TRao1rtawenfvP+CuPirkml889R1ePmluNLs/EzSt28qhcO25xr/Z80d5+4tGr98PpUXPFZXI7edR8U8edR3FxrxkjfvLo1NGYqaP46lFcYXk9e+LRqeOdR+0XvJ54tP140nFys54uujzxKLyeo7hNHeOWFnjLOXVMAxhXNVe/2szjfsettZDviUf1n7qdPCq3uLqs0du+7PZ+WfexMThT+2DA1H5F7MB24NgsNo9nHWLFbXSbA3Y5oF3ubRJ9O7Q8s7HkqL/c4u71MbcW3v3KYFO6N87GtenFvc5fGRwM+usrlzzzm3jNwaCvyxrIZ5wPjG18Mf0dYB1qnrl3cBXH1Rj3nsklZ3FYc5DAarHexeevCmrGBVcYp8nNc/3D6SKPS8MtHLfmWnXEAx/3nsXNPOZw3xuvS66po7kcpO7loOPkhqvDE05HcX+tELd0XLkZB8vjuvIozH+0Kn7lUZdYOrrSMZxHm7s3XjHPdh5Nx7il486j+aA3pCcedb9yg6dHw7jlOdz6UOFaPWouLXzlUc+NT7eTju0/Ou64heMmjzm0O49OnX1AufIoHXF3zsGdNa3VEx1PHtUvT7qszfSovTE9iisfFb/yqIabMfp6tnoU1889R9Xk3gedO49OHXfn6Lof+wAFX3nUs86a4lceVSMcF/2vPKrmye2kIyyH/rjI4/LsGzlHaUg7XO3BO4/uzlHt5FH91S5+59HO0XS88qj1wyUPil951PXkHJVDXc79Jx496bjzqPF56nTWiLlWHdU1dcyjsLnF8qD4lUfFzaWFcd15FF81i8f1pKM64N374fSo/RdXZ5067zw6db7yqLi9bY7eUz5Hxytu7s0jPyzXlUdha747R4vjhav5eW531kyPrjpecYPVrvWXWVce9RyO29374br/1LnzaFx33HYeNS8srtX/5FF45bbqqJ/+4tbiiUfn/lu5TY+GXb2n8GhcXauO5tqdo2HrrkY8NJ46eXTVMW4nj2rm18/+6/2w+MmjsD7zHBWf3GDrJsf6Oab41f6782i1yuPC4cqj/HSlI4/iZz5z8OPkhut61sz9RxctvPMone1teHJbdfQ83eA7j8qrns65K4965n79PHryqAabU1/X5+h48ujsD3uV6+TRzzlHw/bgE48+PUfpoJa43HnU88nt5FH9+dkr/m/7stv7Zd3HZpPZqH1ZwOA2H2yjOGD7Bwdsk9q8YfcduLBDS04bRy4HmGZz2Tjmsnncm8/GdgiFHdDyuDy38YwVg4uX03i1iMsrHhetAxee3OCVW9iBpB61dyjFTR/cxB1acobjpi79ze0wEXP4i7sXM3+HivuVa4dYB9TKrTcTtasBnlxooL5VxzBe+O10VJO+nqlHH+tmjrjhEjdYLepy7/WKm4N6eg4WNw984hq+8qg3CRd+O27w1BG2TnFT8+rRuGpyqMU4186jsNwwbukE77jJL26M2q88iof6w1ceNbdc5nziUVht5nXvdaejXDW1TY9OnbSwfHGr9tWjsLj5PJse9WznUTnVY7yxq0etQfWrJY1hXLvf7T/xuF15VF+1Wvu4X3lUXH98WouTR+XGT3x31rjXXy04TG6eu+JWXzmthXv5cNN/xw2eOq7cYBrETe5qj9vXcY7iYC76msu9mNedR6eO8JVHxd2rV2s/evY556gaVh31NWf4yqNwXOOz0zFu7ZdqvfIo3FkT3nmUNs0tDssnfvIo3WBcVx21uJpLTc1/5dGwXPpeeVTfq/0HW6s8Kv96jhp/8ih/63/nUV6rfrWZ173XuLmPG075Eu5e3tWjcNznewa8ehQP9U5859G7c1RNxjZ3PM2/0zGPWhPxuO08ipt8Yp7Jv9NR/vZf41cdcZs6hn25YY7dWaNNHXEQk3/HrZh6p05XHoW12f/Ko/RwpZv58ZjcpkefcIPTWQ61mVfM6+S20xFOx9Wj5jW/z87wlUfhdITjdvKouYzV8iicR+Oqn3vxJzq6L6e4V313Hp06xm1yX3VsLdSH25VHp46wdTnpKD9unk9uXie31iEct3TccTMnbukiHrdqX8+adf+tHsVVXO3GGBs38ckNxu3pOaqf/nG58+hJx8bbG+kol7qfnqOwdZvn6MmjLmPMFVfzq80417r/Vh13Z01rYczOoxPPczRuVx7VV5v45FFxtahZDFa7ed1PburWrNUTj8La1HXnUfW4N39zvO3Lbe+XdR+bw8XGZXabx4bRfBvu3ua0GToYYJtBf/cuB5iNXn/3LpvyW77lWz5txDa+HDaaHOWzMR0u5fNNuRb2TboN7N4csMPKLypq/s7v/M5PG1Pc6/wm3rj5i4qNO7mZt0PQ5ZByibkcxuoP9+bT+JWbQwK34tbNHOqFrdvkhqua3Buz+wXFgRSeXOPmtTeU3a8MYVpbe2NduKWjeAe2e8/o6pkPHbC+vOIeV9xwhV3WddVxx40W+qnlxM1z/dPR+smfR1cd86i18Otub05iLly8wYTx9Cx85VFzWEfYh35r/cSjccuj4dWjdFFrXK48Wv9Vx9WjLvOZQ/zOo73xwuae3HY6qsm99ZjcVh3pnY7mTkdjXdr0aLrluTuP0jRurtWj1sl6wZp4XFxTRznbTzDdrvaf5/rDeOmPy51H1QXTIG6unUdd/OY6ebT85p77b9VxclOvWvJg3E4eNc543ODJzWVe+Yyjuf5z/30d56gc6vOe8sSjnaPr/tvpKJ/7Jx79nHNULpriUv+dR2d81fHkUXyNV+sVN/2njvJdeTRsbz/x6JNzVD410dGa1N9ccXNNjxrDg/P9cOdR2Bic5Muj5sFVHtdXOUdxlZvncL3yqFxyhlduq0fF1S7XnUfnOQpfeVTfPKiv6+4cXXXceRQ3axH3k0dddElH3O7OUXG4v8y682jnqGerR3GbHhWb++vrOkfVN889Mdwm1zyabsYZf+dR/foco75quztH8Z7cpo4uWE7vJ/CdR9V6d456xbNa45pH46rhVu51/6kzHcXx6HOM/OI7j+o7dSy+6rh6FDfNOsN3Hp3778qj1T51wXW+H64eXfffyaOwuXDX6r/TsXNWDbjNc3TnUXnNhdPq0clN66wRVxdu4fWsgemY5+48iuuTc1R99NU/Lp7tPPpURw03/a2X+MmjLpo9OUfFce1zjM+38J1H6aIG9+myco1ba+E5fOVR8c7R8JVHeQC3qdOTc9Qc9V91xEVcfT5rPPFoXHG78iiudOC5t3357f2y7mOzuRjdpnCw2HQ2hE1kM4YdMG1c2Ca1GWwMG8thrE8brY3tUILldpjYXLBDwYZy73JoqEFuVwemZy7YWPcdoGqD1d+HN1he2EaFNfMVx21yVWfcxBxa+MUNzw4l/XHrUIpbh87kFlbrfPNR28pNv4n1dY+r/sbB8soXtzAu5jPP5KbOdDQHjdSfTnjFDZ7c5LYuk4vcmnv5cVVjWC3qit+Om5icrUXcVh21qRv/xA1ePZqOee6JR+NqvFwnj8ZNzL0rLmpxweLuvelMHa88ioemnsnt5FEYD3zitnpUzDP1mOOJR9VsrEttXtXimjrqJw6b/+TRuGhTx5Xb9Khcq07pKA6v+8/Y9he886iaNDlgdcQvLu5dOx3jdtLRvXXeefRKx+lR2P3kjps5JrfVo2py71LL1FHtXtUSlkuTV374itvTc5Qm4uow5s6jq45ynTyqf7j51OZVLa7p0XDcrs5RMbWqJ65XHjVH/dPp5FG51S++ctXcx01f2KVWdcQP9ty9C7e5FpPr3Tk6ua1YLrXiN/GVR3c6rh7FzVye88SdR42F238nbnnUvXrS9cTtq5yj+szPMVce3Z2j6nDvFRfj3PePo2o9ebT4lY7y0wA3sfo/8WjcjT2doy61rJ9jzBM3uHvX5+jIF/aXdYbvPHp1jqo13WBj3a/cvtFz1KumJv3jRkfxqaP4PEevPEoTa6G/+vJoOq4e3e0/OXce1WDjutQWL69qN859eHLTf3LDRX/rJ8f0qDXecYONwS2Piu88irvarcfOo7uzxr1r5QZ3H5dqvfNoaxe+8qgaYVxWbtWeR9N1p+PkBmvqMkYtJ4+6YGPdr9x2HpUP1kd74tHw6lFc86h69cVlcjt5VD5zpyO86hhXTQ3ikxsctysdrcvqUdqJm5vnTh6Nq5jzKHznUdzkce9aucHdu650nNzMoZk/rlceNcfd+2EeNa8a3F951LqpKW64XnlU3Kt8Tzyq/9U5mifVQAN1Gfe2L7u9X9Z9bDaea/1vTdggNmGbxdUhVtxGt1mLO8AcXOIufTu0xPU1BrahbLTisF8BzKlvWCt/vzLYgPq10cUcDPNXBq/6ew7HzVjYBp6/Msjn0NPPX+xZE/UWd0B3qKkNz9544R23DjXYWpjDQbNyg9XqgIGNgR1esJonN5zipq81NP+Jm0MMt/CqowPYIQerxQHtmgd0b7wu3Hpz0p9HzBFeuVl3NTVe7RrPxW3qKB5XNUzdrjzqWbXDriuPqo2mvfG6Th41P32sm6bvytWldjW6lwO3k4551NrwBXzl0XR074pb8elRl3XwTJ0ufWkpFrfpUet42n+wWvMojn2ogE86Pt1/cZPPerXWxXce7QMULHblUbnh+ZeRk+vOo+l44hZ3z+Mi1+pRbXoUV/Wt3Ny7pketA03ppA75Tx4Nq+Wko0ttatDfP46fePSpjualmzWGrzyqtvZrtV95VA1wOq3c4OlRY+CV205HY/SXL26e7TwafnKOwtbCOt95tHO08XceVRtuYmrG5e4cXXWsdi2PyoFLunh25VHzd46GV49aN9zl/tZv/dZbj6q9/SfHTsfpUVwa+8Sj6qm/OqeO06Oe4TLPySuPwk/PUXXyRjqKnzyabul48qgWdtY98ejU8eTR4rjLqe64rVyvzlF4csPVq2fV+sSjnj05R2Fr1l9GXnl01fHKozAums8xxsBXHp063nl07i9YXSePquXpOcovxZ94FD5xS0fcwtbizqPtv/CVR2FcrUeeE4PFXKuOd+doHlWfV2tz59F0jNvJo+noubUw751Hp45X56g+clmPPsdcedSFS9zk2OkYt2pNtzuP9n7o3rXzKA9bSznEp0etQ2cNbOzcf+lYfPWo2sStM3zlUXqJp9udRzXcrDH8Vc7RnUfdW8f2X/13HtUaP3VUM7xyk9dYOSfXk0fde/bkHFWv3D7H3L3XyzV1vPIoHegcF2PUfvLok3NUPv3MqZ9nb/uy2/tl3cdmU7URM7hDqY3hkLJxxRnfRnYwFXfYumwycTEb1+aRS3+HAewyl6av8eZyUIZtdBu3y4EpNrFXTQ29WXhm48JqhW1S+Ypr4ZUbbC1gBzQ+eHUoxQ2fuDi05BCPG87u9Z/cPBc3T1eHitpck2uHmNxw3OIyuVlfrTd9OT2buuJW3BxTx5Vb2AVbD+uSjuJyq8G9K65PuU1d4MlNnqmjNnXbeTRuanTlSfGdRydXY+Pm2nm0A19NsLq6JjcX7vK4n9zc7zwaF/VpVx61t3woKI7HyaPW0VhNPG4nj7rUpk65XauOajNWU7u1k1vsyqNyaBOvHsVVPerguZ1Hp47WobPGtfOo5l5+c3fvUqvXuMHi4bn/rjyKt7rUE5edR6eOK7eTR81jDI3XsyZuLtzSUX44Hq7JFZfi8sG4quXk0XSDtbCc1hw32Fi198E0riePwtZt5bZ6VF61afq7l9u186hx7uMmN7x61JqJ64fv6ll1TY8+OUenjvpquLiuPOqKa9zUGi8XrJ/7PBUXHFZuU0dtevJ0jrrXX7yzxpwnj8bF2Csd49pa5sEutTa3iy7Guk9HtbifHoXVMfeftvNo8c85R3FwL8eJm3Vs/7nUpi65XatHxXmttb3y6N3+mx4VVyudnKFyw1cetQ58jYvryqMaruaJ205HfcOT286jxsvj3uudR086mhOvqaN7z/rLyDuPTh3l33HzPC7irTu807H4k/fD9rN7dak/blceha3Dym3VMZ15Q21XHlWbcVfc1AZrapc3PLlNj8K7c3TllkfpoW86ueC4uaZHXXSc56ha1NUVd00NsDxink9u5ofTUbvyaDrqL+edR1cdrzwaF6/6htMxbt276Da5nTyqbh5NFzm0qWPcwrhd6eged/ObY3pUfPXo3H/hqeP0KC7VdsWt+J2O6oDFjVU7Plfcrs7RnUfpqJnDOt55VN7wquPKzXi16KNNbqtHaZBH4TuPiskRvvKouLmmjmpdPeo5v2lqmdxOHoWvzlFxdZnf/ZzjbV9ue7+s+9gY2wHD3IzN8DaZb8NtHhvEJrRZbB64/rD+NrbNW39vPrDN4ld09za+vuLGOhzCcjvUwuuvDL5JV9PENmC/aPYLinsc5jfxnuuvNnjlps1fVNTpYIqrA9pBEsZtxsV23MR9cHHo4GZe8Q61+q+/Fk2ucuDi8ILVPH8t8upXBf19GMX56tcidUwd1ZmOcDrq6+rNCA9xXGExWK6po7lWHXfc1Kc5YB3E4iu3VUdrgNuVR621fLtfNNW96ugKn3SE0xE+/WXW1M0Fx80cU8eVmzUz36pb3LR0hO2/3pzgnUdd5pOjDxn133m0N15x+MqjdFCz/tZ6clt1bP/F1ZrIt3KVC043fjbXlUdhexG34qtH5bJe4s4M+29yeaIjbsav3OgoDuOlj3x3Hm2u9Rzd6Yir+/mLZuOnjvB6jpp7cuusgNWrf1zkuPJoOq66hTXc9Gs9pm6nc9RY+LT/9OdRtcqhHn8lc+fRqePKbaej8dV259HPOUflcj912nlUPIzbeo7uPMrP1kZtVx6dOup3d47G1Vn3xKOu8JVHzWnd1F3cXCePuq50jFt+E5/7z7O4wVrczLWeo+p0PhTHA1d5vu3bvu2SWx7trBG/8ygst3tjJrdVR6/W4sk5Koe61Fst8MmjsL04ddx5FDfz4mqdnngUdsEnj+IEe/V+8sSjnaOuk0fde+Y+nYy/03HdfyePqkeje7rJMXXMo+mWjnce9bzPMetZMz26nqMrN32tx8S44Ql/Hecobi55+SSueRRXuaZHxfWf3KaOMP/hZj45xHceDX/uOUpH2DrDVx5dddTv5FGYBuniOnm02p+eo7C56Di57HTsnHVd6YiDuMYXnonHbT1rtHQ0l8+O1j6szpWrtchzVx7V5+k5qh7N3GoUj1t41ZF+uN7pqL9L/ORR/Z+eo2G1wj7Pue48OnVzTY+6JjdNrXG58qjc5jF/tZ086t564uZZ/Z+co7xRfNVRbf27w/+a7c6jk6tX/U8e5X21qeNtX357v6z72GxQxnZ42WxtBJuqNxMx/WxO2AaxaW0Gm8PlvkMJdmDpY7Pob6xDyb24ucwbdojZqObyzKGjDpdnHUI2r0v/arVRxcPywA4E2Dxxkwu3iR0YcVOj+OSG18rNoeTeM+skR1x6I51c55uP2nAwd9y8xtWhZhysn7ixJ669URqjTR3xSUf1TB31T8fi6SYmt7FTJxg3dcLm0k/c1RvniVvc5bQW1X7FLbxyWz2ajjw3ubl37XS0HnG78mjcvJrLq1rV4Yqb5z2bOuI2ueRR2Jzm6cOdXDuPTh35T3/5XSs3vPHT13rgdufRdPMsneC4eY1b2Hx3Hl3336rj9KixeTAuVx6FrQMdYdfqUVxr1gK2/uIuunhVi1e6yQu74BO3dLQG/Dy5iqvDfHGfZ4058MAnvOqorza5nTwK4xI3z9QWj7B+mn7yw+LpuHL7nHMUdu+D6J1H8X56jrrSUT1xOXnU69Nz1H21ym2sNvfrVz1HraEc7uPqWj1q3fQ1FlabusRdO4/SQ25j1rMmbrC8k4uWbvDqUbXSqdx3Hp06unYeVQMNNOsEm0sftarDFfbaMzhuJ496TrvJVf6dR+f+u/KouFpdvacYe+VRc6UbXG2wC/aq9umpyS18paMc2upR9TWf/uVX68mjcb86R43Brbi1VtvqUXW44N05aqz7lZtmPuscvvLok3M0btZF3Su31aOfe45aZ03N+hsnvuqYR+c5OnVcPZov9JfzyqPw1FFtJ4/KrcHqmNxOHvV6d47ioh+e+k1u2tRxet7c8xzVf/Woe9zde0/ZeTQdjTGXOmBxtZ48Gpdqc31d56j116Yndx5ddbw6R9ORf9bPMfqoVR0uz2DPewbHbedRXJp79ai282hcVo/iGjfrSGO1i+l/8ijsmjq61Lp6FNZ2+w+O21fREXbPc3cepdvU8cqjcLnDajt5FH56juYNtV5xy6Ny02CnYxgvfK2ZMeJ3HtXC6Wguz9Qaj7jSy3yeicdt51H9T+eoFlfrkr/0e9uX3d4v6z42h4rLr+g2h2+7bRaGZ/L1lzCbQ9yGsWltTnHYAdahpr+Y3MVhm1+sA7Y47BAyR/j0K4P5NeNtSnHP5jfvNilsE8Nx8xyWZ/7KoJnfc9/yq8PGr3Z1d6ipzYHWG6+4WAd23KxPcbnkdL9yg3Gz3rA+ao+bK27yxRU3uFo919e4+SuDeXDTF07HanMYT254ueTxbL45xcUzufR3oNIxbK7JzbprsPG4ivtF07PJddXR6/wF5c6j1V6tJ48arzb3Ox3lEs+j+vMG7mrXX/zul7DJzZjJDSf9NR8KzHHl0akjrK6TR2FcXeqErzwKp2P4yqO9kcbFhZvn7tUMt//0m9x2Hi2fMeLTo1NHtdDMHjQWpuPJo7DcsHNu/UXT+J1H01HOqWPc4q5eXJp759Hd/kvXK4+aE0996n/yqPFw3MI7jxbvLyOvPDp13J2jU0dNPeZxXXlUbZ9zjpoT1opfeVS+yc0Frx7FNa3lu/LoTsdqXz1KR3zE+O7Ko/qv++/Oo84GNbo3Bve4Tm6wV/FVx7hNj+qrLtqIr9zg6VG1PTlHjZHbX9s/8WiahK88iovn8JVH5dLiClvzqeP0qPHu86D4lUfhp+eoupxF6Sju2nmUbvKl48mj8sL68twTj6467jw6MW7u9V89am4N1mfqKMfUcXLDq1qfeBSuv/jKDaYRbD6e4887j04drzwK46JZ57heeTSu8JVHYXXRolqvPKqWE7fixsqhPlj8iUdh+dQeNxecR+MGW4s7j2o7Hd2ba9WR/3BTl2s9a/TNo+J352geVY91N/edR9MxbiePpqNX/47Q1CO+42avTR2vzlFYrbBzY36OafzUUX+1xi188qgmf7rdedQ86Sj3zqP4yOMZ7lcedbbM/Xd3jqoN9/4y8sqj6fg55yhu8rquPKqWu/fD6VHrCE/ddh496WjM1DFumr6exdX9zqPz30zmufIojWjjvs8xdx6dOl55lA7i6WT8lUc7a07nqHG46W8Oz2n5ti+7vV/WfWwOQxuR0W0ADbZJGN0ms3FtZFh/m1XcMweQg8q9Z+5t1HK57xtucblsInFjzGUzwfrANhzssvFtPBfsULFBtQ4GecQ9FzcP7FDqzcNY84Tj5qAxXjwsrz5q7x8s+juQXO49E7Me7vU3Vo7JVWtuOB76xGVy8wq7HGL6ub/iZk44XcS1VUf1he+40VEc9qFA7t0vYeqF09Hc+txxq/awuDzu6Q/zJLzquOOWR92rK0+6dh71zFgYzyuPpqPmzQa+8ujUzTW57XSMiz5XHoXVmc7wlY5qNBYXcWOuPKrP3H/6qHXqqDbP5dRPLfCJ29R5coO1VUdYjOcmNxfdpq4+MNAxfOVRz9LJffjkUa9XOk6Puq/Wr/Mc9cwayuneGGPFJzcYF+sL6zN1dMU9bnE31jNc43alo7GrR9WRR81Z7cW/rnNUXeame9z0UevUUW1eYZe4fjtu8uDu1d5+ctaoL3znUTFjwk/OUTWoTZ90gvVRe9yqxTjYJR7GCf6cc1Q+fYs/8aixMK7rOZqOxqSrejy782j7L/4nj7pf99/qUa39J747R/lKHObPuNGHP5++1+szuemj1lVHNapXf1i/lRs8dVuxXNrUERfatM53HsVbn7hceVTNcFz0ievk5jV8d46mO17mv+JmzdMRvjpHxekI29ueXXk0rJnbsyuPxsW48DdyjmpxU5PWP4rFdx69O0cnV1gOceth7iuPinuNm7h+O264yO+zM3zlURg//WE5rzyqRrH5frfT8eoc3XkU1vp3RNxc4vK41w9+eo5q6mlvX3nUM/dX5+g8a+Jm/c3tWdxgl9riAfOk157tPKpWc+BWrcZceRRW5905io9cPtO5P3nUs7n/4MlNH7XmUdfUKazf5GYeeKdjusmvhY2li/onN/Wbz9XZEl7P0ZNHNfvPullftegTV1g9Ox3j5prc1at/tdx5lNZTx7tzFDdc4B236VF41VEtO4/in+c8j9tXPUfFrTEsph7xt33Z7f2y7mOz4WyyzO0gs6l8+83osGbz2Awd6vrbTN7obGybNWxjwzZZ/60Xz4x3YDs0jJELthHVUdzc5hB3qPnm3IYL++ZdO/1llrhNC+MEx01Nk5u8/fUS7IDqzQYXh6+DR22weIdaB27cYH0d4nLBcTMPbF0cjMXjKjes1ri6dr8y4ADHTX/rhhMcl3QMO8TS0Xzq6ACH1a2+ifGtNrHJbdVR7nSc3OpfrerxykMOXnHX5KbP/EXFq/FXHu0vFPyi2YGdjupcdfSGU607j646yuGXJdfKbfWo2lduJ49Wa1yuPKp28/bmBe88ilvz9QEqrjuP8kLczUXH4nGVG1Y7rL+1ntw8mzrm0bh6Pn/lS8ewZi3M5cqj4uburIkLXpPbzqP4i9MD92oXX3XMo7D54TuPwvHH7cqjV+foTkdYXesvmtOj4fUcpePkNj2qZv3j4rryaDrGzbjVo7jp7xK/4/Y556hcxpjfe8oTj04drzyqxjyor+fWKm6rR0/nqLi5p0eNxcuzuH1d56grnb/OczSuPPfEo0/PUTl4Tit+5VFY7WHX1FE+XHDt2dx/nk9u8pgvLuad5+ju/RBXuXkOryuPns7R+qej3GG6wa7JzZipY/svHa88qg8/0SKuT87RqePpHFUvbuLzrIlb/df9B588igOsbp574tGn56i4Wuf++7rOUfNp5k4318mjcDreedR4n2+13VkTXs9RGk6PrjpaFzmMjduVR1cddx6lFz59jlk9uupoTeAn5yhuxnmmzp1HxdJxnqOrjqtH1Qb7DBO3r+scrXZzw1ceha/OUThusLmMtX7wzqNq0cJTR9fUMW6avq3F9Og8a/JoXMx7dY62Fu7lv/Pok3MUd/OrxbqmW7WHjYHTEQdrcaWj+fT3TPzk0bipv9pO56j+uKiV1u6ddU88uu6/nUeN10++uNx5VMNt6njyqLG4dU6qbefR4rjsdFw9Wtx/h/jOo+LpiNPklkf1g6vXPG/78tv7Zd3HZrPY/DZwh5B7zUETdqBMbCPbDO5tNpvUISTucu+ZTS/uAJOjzdWbDSxubhvVAQPb6DYgLB/svsuhop97/TpkwvoXxy9u5jMPLA47QOKmJk39uHkWV/cuvBzSccfNOsZFLjknN3FjHR69uajNMziucnbgwi5YP/crN4eS8dUSN/09wyduLho4ZMO4qb/x6QarUUyLi7HpaDwdNbXA5r7jpmattfB8cjNucoPNt3LTpietuXp4zrPVozTLo3HVJ25XHjXG3HHRX61hcdi9yxh4cotLWFwedbfW4pOrODw9Kqc6082znUdhY71R6nvl0c/VMWysZ1O3uMHyy5Nu8JVHjaULrWDXquP0qLjY1HH1aFzN4wMSrIYTN7UbC3tddZxceRT2yneTqzGatVUXPPcfPLl5tnqUbmoXD68e1eJu7slNbXEL66upWS1yi7smt7jKC1/pCFtfWF+e47c7jz49R/WHzSEGm+vKo3GFXSdu1qFa4bi1X+WaHnVNHV0nj6qvD75XHp37T9zcd9w0HhCHPZ/cPIefnKN5VNxaqB8Wv/Oo+1XHnUfVgZN1ufOoe5ccao+ba3KLa/vviiv8Vc5R/ObnmM89R9UUnjqu596JGyz/jltY/eXTr/7TsyePhsVOHoVxwV3/9XOMuFrjoQ9sLOwV9nzlBstj7fhF3yuPwnP/wTuP4iaXpv/U7eTR4ua+8mjc9XHWwXFzTW5xlRc2btVxck1HdRmj7t1ZE8YzHeErj5oL18nlyqNyqt1Y2LVy0989XuZ7wg12TR1dq0fxwkcu63zyaP3n/quWk0dd1epeTnG54HQrvtt/O4/CeIqnk/jOo59zjqajvNYCdq82OSY3OWD3LjnU7nnPJrd0bF2fejR80tG9dXOvdn09m9zMNz0KTx3133lUjepo/xkbt2qPW1z1udNRTtg4udV15dGn52jxchePi1rhOx1hz1dumjzVuuOmWVvzwOqaOjo3aOPes85ReXlQ/8l151HrFzdzXXk0XfU1xlp4Ht+4Ta76wiePisvZmnv+ti+7vV/WfWw2pw3ZL5rzFxSbwbffNgNsE7Z5fHg1toMAlsdmtVnauA4t2Ic72MEGOwSNnXHf8ttgxU+/MphPM75DxHX1TXzcvML69SuD2uU1v3z9N+s6CMTVGTcYDweVuNockHGD1WY9wnLhZuzKDVabBuuv9rgZM7nJ2S8qcG8uHZiexw3WcAvrv3LrQ4a54yaPucS9AcVFXwc2rHae4IVwOporruaE4wbP/9ZEXOUQjytOcLrdebQPd/LIffJoWN/6q23qqPY8qr+acFd78amj8VPHlZtr51H55Ir7yaPa/CXMGl95tLVwv3KDV4+uOk5u8OSmNv3zoDlWj+JSfNXx5FHP9fU6ualr9Sg+1Y7nyaOwXLji4dp5dOqoVg2O28mjasqT+q4eTUf9YHo/OUdhc+KWB9V28mhc41Z85aa24v1l5J1H0zFuq0f1g52juOHh2nmUNuaGO2t23ODpUX3k0nbc4OlR49UeN/OtHg3rIy7fnUfDdLzyKP/B+np/vfKo2p+co1NHv1RXd9ziKsf06N05OnXUl060yNNXHoXxOumodusEm9dfqT3xqBaeOrpWj8ZFLXGLq37Wqnjv9dV+5VHj8TztP/irnqP48EU6ipt/9ejcf3fnqDzpKPcTj6YjfPKouNpxlUMu+M6jatXguK0exQEv4+SPWzruPAo/OUfVb1x/GXnl0VXHJx6FfY6J65VHp45XHoXX/WWek0dhPJ6co+rDRe4nHoVXbuZbuYV57s6j7b/wlUfjio97teDpihsu06NPzlFz6o+TueMat5OOT87R9rP31vWs2Xl06nzl0XTUBw9r/cSjcYOvPKpWa7FyC8ctrtrktvMobvT3TJ1X3Gg+99/VORo3eLf/zD+5ySHe/ntyjuJWrq9yju48CssNqz1uO4+edIzbqqMaxVx3HpVfrbB251Hc9eW5Jx6dOl55lA7icdH/yqPmnDquHvWcR/XXcObrt33Z7f2y7mObG9PGYewwo2sOJfcum8zmdK+PA9lGhW1GB5KNKpcmvwsWN1YOmwuW2yEjLh+sBnFYLTaeTWgOh4aNrNn44sbq7xLXz71x4rA+xq3cHJruXeqC1eVSt0NJzBjcJlf3uIb1dSiZy8EhV9xwwh2PuKtFTZNbcdib1cotrF9czYFrtbqmjq64FVeneorvdJTPfA5o91PH3mziQjcNlm9yg9WqRnE5YM/DuJp7chMXMy6u8JVH1SSOi7767Li5xOnkzUcfWHz1aFw1noPvPCoWN9hrz+Li3hjjq+3Ko56lW/jKo3lC7bD88Mmj4nP/wVNHOWD3mlf54hW3uIpP3eRJJ9fqUXWU3zrfedT9uv9OHjVebmsiHp4eLQ7LObl4PXnUGPPyEazvlUdd6po6njwqjw8w4lcelfvuHMUVNkfY2JWba3oUP/1hfY1bueVR6zJ10Wf1KB7WCjb/TsedR9Vhbv3vPKpvXO/OUfHWGY6ra+rosuZxdd15FE99xOL2uefoqmMenbWIy/mNnqPyWUtY/ycelYtOYqtH0zHusL7y3XlUre533FxxwTOPxVUe+eNmHti9K93c67PzKD5y8Z7+nolPLuJf5RxVu/5irjuPTt3oIh/sWnXsLJIXjqv45Camj/up48mjsLnkan/Jt9Mxj5pjcvG686hX62P+yXXlpk0d1bV6tLMFdq7A8sb1yqNTxxO3dNSnWic3r7Brxqdu+lx5VA3wPCd3Hp1x3E7vh/jjWtxnOrXETf/JTR84neErjxpn7eTx7Mqj4vjpX5wGu/0Hy4VnHsQF3nk0LtZRg+VbdVS7mrX+HYG3uJw7j1a7etIVntw8C6vD1f6b3KZud+foPGtgudUA77gVT0e1irngk0etn3HpoE8ehV3mCZtLXemottWj/Ia7XDx35VF47j94cov79Gi1X3ELp6N+nuEqH+yaOuqbLsWvPKo291NHGk8dcZND699Umtrk+xwd5ZzcXPo3l3GT6+TmmbbqeHWO4kYn+IlHVx3NvePmmVdz4Slujq9yjsIuTVw+c5njbV92e7+s+9hsMIc0c9sINiKT+/bbRoCZ3bfVjA/bhG0e37zbtDaLOOzAguXx/8JlI7tsWv8gEtNHLlguB0Hx+SsD7Jtzc4Z9s67N/2adDeteDfObdzWuvzJMbsbNX4vUpda4qGty681Hf7U4ZOoPO6QcZHGJm3n6ogc2l3i/Msgtvv6ConbrD8sJO6zguGnGqsH4uKVj3DSHoH6wedUXt1VHXPHTV614T248o09xuqWjeuYvKOJxk996mDtu5rv7JWz9BWXnUXn99w+eeBQfWG15FFa7vrjKLW7djPEmK37lUfGpmwu3sDnihqdx1jIuVx5Vu/7pCO88iktrKX7nUesTTkdj4enRuKZzf5l159F0xO3Ko/LgZi44j+50VAsek9vJo7B1xF1O+OTR9ayJm/l3HoVd4vLdeVSt8OrRVcfOUX37cLfzaFzkShe1rx5VS9zUaJ3jEredR+F0jNvOo+aTzzPxK26fe47SEZa7/zfRO49qxa88ak7j1QKr3fi4rh7VdudoXKdHjVU3LeN2d47KnY505ZmdR605X4jfeTQdrd+O2/QorFZzP/Fo5yi8ejQd5fZMLjnjfuVR49WuwXFbPYqrS9z4uHmd3O7OUXXQIkwTXOX2l1l43Hm0syZuU0e15NEwLrD+Vx5V89TxyqOemTddxK88am486g+fPKqedI2b+MmjYbWfPGpOGAd+fuLRzzlH1dr+g08ejYtck9vJo8arRX/eEpd/ctVnp2PcvE5uedT4/jKLR+O28yitxNV259F0MzZucV09Kk6H9h+88yh9zJ8Odx7FVX5tnqO4rR5Vr3HmUtcTj1brPEfhnUfN2f/CA44bPD06ucJ3HlV7tcJ3Hr06R9Wah9WhJhiXuH3uOQqvHtXf2OLTo7iuHo2LcatHcY0Lruo1Vv47jz45R81pvFrMFRf9P+ccPenoVV/xO49+zjmqL4yH64lH0zEcN1ceNd5ztcXlzqP6rzqePGqsuk/nqNpWHeWyPuGdR4v336y78+jVOTo9qp/PlOZ525ff3i/rPjYb0oFnwzgkbQKXTWLzMb+NYiPDYrBNZ6OKG2vT2ajisE0N2zguG0ef+svlUGqzORQ0WLwDeGIb0KEhR7WKw+JeYVfYZVz9YXwnVy2umnnVGxd1T664ueDJTX/YAW19iuMmbt0c0Oae3GA14aaPA1ysNwzxeK3c9BGvtitucveBRwym/6pj3OTCjfbmxUVfY8RhuWd81XHlpnZYay3iJefU0ZiTjq7Vo5r5zauWJx71oUBcf1zjJm6dVo+qobjaTh41B+w+nE7xjZs59FGrfp5d6Wgu3NIRXj3ah3jz+AfQ3H/eCFeP7nS88iiMq5gcsL7i8Ek3+IqbHOkilkfVLx7XPArTdOq4ejSumg/msHbHTVwN9mO1eY1bfGFrZV3hyc1zaxkXbeKpI7x6FG99YFyeeJSOxastrrAaNa/WyqvLHGqPm+tzdWzteO7OozRMx7hdeTTs3vg7j57OUVjOuMF5zDjPrjyqz3qOqmtyy6OaD4zyX3l03X/m1k7cYDWIueLqkjNu8T3p6Fo9qi4edB+3yXX16E7H1aO4qd9lHe48qsZ0g+MBq93Y+Da+/Qfrp8+VjuZaual76qhWfPCK25VHd+eoFrepo37GGzu5xdVzXLzWJ6zviZvn+sgDx+3k0fDVOYqrXOLy9d6txTUdYPOJr+eoe5eccYH1s1bGeXbnUW3ik0fl1qz15Lbz6Oeco3HXnHUwfVYd4zd1xA3WDz7piIe57jw69x985VEcYHNOrtrklkfNd3eO1h+vfOC5vquOGm7ict+dozQTN5913nl0cpV77j9za+GpozmrNfx1naNqEFcfHLfJNY/Kteqo1p1H5dCsBXzlUVgN6QbHA05H472GjTVOf/3ETx5t7iuPyolLHtQ/bmJf9RzV9Lnaf5O73C7PJt7pCHvunDPH5KbO6dF0FIevPArLPfcfrIXVlo7mqxbYHCePqhM3tcKuHbd5bmrWOrzqGDfj6CSeZ9W6ehTXeY6mY/HJDVYLbC5zioutOhrvddUN1g+eHjVere7lf9uX3d4v6z42G80bhAOP4ec38czvm3fPbVTNQRG2GdocsI1t89l4sI3q0IL9g8UhYHPbpLCxxhSXWz3iDsndN/Ga/prxNqK4Mb5pVzOsz/wmPm42Mew1brA85vO6+8ssdU1u1gyfandI4RbG3aEWV2PlMBbu1yJzx82cMO5q12DX5BbXuFVrunmVz6v54rbqGBd1TB3jVn5x/E7c0jGcjsbCu1+L4P4yEpeTjmqauqXjzqOw2qsVvvMoHlPHk0eNVwPucoqfPJqO8k9uLr+ErR7V7L+433k0LnceVTc+7tV259FVxyuPqo3OcXFN3eKSh9Q4ue08Kp/+rfX06KojndVvHhivO27G0My18+iqY56VX+0nj5pT//bX6lGcpo6a+etvnpNHjcXr6hzVd8Z5AjfxnUfVVtxZN3+Jdu08mo5xmx6NO2wcbnLjcufRzzlHXXLJ6V78yqNPz1EYv8ZfedR86ablUf1Xj9IEVzG1PPEo7cWfeBRWk7lcuJw8qqarczSP6idmXrrE9cqj8N05qq8+5vOXkXcevdNxelQOXKo1btOjc/+lY1zMk47w9Kj+uMz99XWdo+p37otPbjuPtv9WHVePGgfrJ7f2xKNxOXl0YmOMhVeP7nS8O0dxo401UdudR9MxbrDcq0fVBRvHc+tZc/Jo+IlHzTn/m1mauGvqaM6pY9xOHrXG6nviUfjJOapPntP36Xv9bv9NbulY7icejSusXXlUXeoVUxtefcaDxaZHjb06R3Glmzg99I+r+XD5qudoOhrvLyONM9/Jo+qkjVpgPKaO7lePwni5vtFzdHLT1LZyC8ctHZ+eo3ke98ntGz1H1QLbf3fc0rFarjwK62c+43DRrjyqzvUcPXlUblgOWO07j+7OGth8uKwetf76Fl91XD3qOZyOJ4+qi8/0VesTj04drzxqTjgudzqaE07H1aPpKK7hIPfbvuz2fln3sdlENhdTMz6T26jubQxGd4iGbeSwzWfTOZRgm8WHDB8KbBpjxR1kxW1qc4blklN/+WANNp/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/qeXkUf3NZU7x8Motj8LVUvzkUc+sodrw8iyujU1HMfjJOYqP5gMMHlceletzztGwvu1HPMTNsfOoe9eVjnLQpFrjNj1Ko6njk3MUt7TR986jU0dc1Cy/Cxd9u8Q1HyzhuJ48uup45VEaeiaXWq88utPR3Bq8crMG5hYrfvKoy3Px8M6j5YfFn3g0PHWHrUNcYWNh9/LdeVTtalD3lUdd1aaf2Mmj5dambpMbnEfNpyaaeCYet51HYXHcrjyKi/7mEr/z6KpjeOdRXNTn3nXnUZrRrlqvPGouOC7GT67mU0sejStuxXcelc+z1kLMlY6N1S9PwuY9eRTGA5YXfuLRuf+uPGrtpwevPOre69TxyqMaPHU6eTR84ganoz7m8v5qrq/rHPXcWuknZkxcdx7Vpo5XHpWLJ/Gv1unRdFvP0bil4/So2mCttbjzqPvqOXk0rvq7V4t5TmeN+Oeeo+lUvrjBai8+ua46uhc3Ji408LzaXDuPmq/cWjpObtWqbtzltc53Hv2cc1Q9anfvils6iuNe3DV1U1O6xi2u+qpTvbDcX+UcnVzzqGYtjI3b1BE2307Hk0dd4rBcXidX4yZXedNNriuPwnjRyVhc7jxq7NQRl51HNbVaqzuPdu81Lq6dR1sLuZrnbV9ue7+s+9hsSpuI2ZnbxvLaLygw8/dNvANV80tA2AHUZoFtYtgm8oumjWjz2jh9E++ZQwC2sYwxFyy3jS8XbG4bv7hv0tXcf2tifvMup3jYnOs38fMXFP36VQFWR4eU3OZVn0MAVpdDTl4YD3xWbmHrYIwDwwEtDsfd3NYvrusvKLhosAsXudybo7WQW87JLR3jZpy1FZfbuMktHeOmTvW6d1kXh3LcrMPU0YE6dYxbOG7Gq8XccXFNbnJOXdVo/JVH+4XGXwtpq0dXHXGD1YbX5CYGx81YXH1x4nriUQ3WB5ewnNOj6RC3O49qk9vOo+ovP+7w5LZ6lG5hOt55tLi1vvNoOhq/cls9qh9ucsOtTVxXj7b/0nHnUR8sYGeAvs68yW3qmEfNDV9xS0cYD/1xufJoXM2nTR3VteqIq7E8h+t6jq4evTpHcTVHtYnnEX2uPJqOd+eoVzHXnUc/9xyFzddfZuXBuK0eTUfP7nSMi75x2+kobhxu4ZNHcTVW3Tx45VF9TjqePGqtvQeq5YobnI5qOHGD9RPXj+e0qePOo+0/GI+TRz0zNg+Ky33yKEw3XMVdO49qfCmOy9P3em31KF/FhY7qla//Zt2dRztr4DuPwhrsuvKonFPHuK06eo6vNVTfE4+qRd3pCJ/OUfPzhb5PPFr8bv/FzecYNdx5NK6wduVRXNp/8JVHYWOfnKPGq8U6avrrM7nm0XRLx5NHPcfN2vSXWVceVdfVOZqO6hBPN/fiX8c5qkbz5bG4xm2no1xPzlHc5FOf+J1H8T/puHpULXTsLyOfehS+86h51IoLrF15tP5XHu2sMRdsfeQWT8e45dHiVzriBovb2/o/8eiJmzyTmzpo09xXHoWfnqPi9NCfN8p/paMxU8e4rTqKq99159GrcxSv1aOwe2v9xKPpBk9u+kxuarZW6aaGyQ2H6VH9r3ScHpUDt7tzdLf/wjuPFvfviCceXXW88mjr/LYvv71f1n1sDps2gM3F7B2CDpawFrZxbCobtc1hE9ocbfywvrBNbGMWN9bcjbfR5Qyby8EYVps6YYdFtbrUBztQ5Hc5GMTce+5AbayNrL+YsfLGTcM9Lup3aE2ueOAj7lDpEIPjhn/94Q45B/TKbWLzqU0NsDFqV7P8rri49xp3Y+PmeTrWHzaPtYZ33KaOcuGpT3E4brhPHeE7bmqBrbkP5pNbuqajMZOr53HTd/WonPq7N/fqUXVOj9KRLsVXj+o7PWqudAlPrmrLo2qA6w+rbefRfF+tdx61jukoftJR3HzWOY+Kp9v06N3+m9h8cVPb9Kh4OK5e03Fyg42fHnVNXSY3ueI2dZzc4JNH1e8fQPCJax5Vk7rV1wcg86lf7XEzRn/NBwPP46Zv3PTd6aiOqePq0WqHcRG78qhcc7+edMunxsPu1afWuLmenKONlbO147mV2+rRqTNuU8fVo1NHuVZuV1zhPLl61D1eamvd41Y8j6YbbB7cYHNNrmpRNx/mC/mfeLT4HTe1ydla0EmN1b/zqFf4zqOthdjKDV49Skd84CuPmse6ujfHiZva8qd6po6wWqdHxY23zvrENR3jauy6/1Yd1TU9SiNYDL7yqLhcp7NlxZrxqydXvNMxbmHc8qgGe/7Eo+HJDd55NF2vPseo13xqUxOsniuP4mK857Dn6eaZcfKJ7XTceVT98uirTd3EvpFzVC2w5sueuIqnG07yuz7nHJ1czW2eqePOo3M/rh4VS0e5jdUaf9IRNp/adtzC4tbYM/NNblPH6dHwym31KE30l8c67zyajnl06njFrdrlhu88qk/c4MlN33SDNXFrD6/cYHUWV9t6jq4ejZv6rYWxX/UcVW86yu8Sh41V+9Tx5NHmWnWcHnXhMmulIW7w6lFxufSP+0lHzVrAO25w3Hc66jt1nNysnc8xK7evco5OHdWq3XFrvmqpvjwajltjWnf5J7fpUTFj5TWf+MoN5jf1a95fxWklfuVR+eB0DK/cWgu1xGWno/yuuLjfeTQsZl7PcXzbl93eL+s+NhvLweLDlw3gm3ZGt7GYv2/ibUymn78y2Lg2j3GwXDaLDdJGtZFhG90md9mUsI1qbpsWlkv/sLkchHLB/cpgvNbGF3et37zDNj6sBt+84wTjsP7K4Jt+rb/McijGzcbvkIPVZX554ZUb7g4yXMT1Nca9uNxwXNViDrXAao2bMfNXBtfkpp/a0i1u4bitOk5uU0d1qb/84jBu4u53OuoLyzW5mYs3iuMmpzfZuN3pmG5qnNymR2H+8YYRl5NHw+rG58qjcsLm0nflBpsbVos5w5NbXCe3fk3yoUDOJx5VO6xdeRRX9TY3XtYmbmJ5FDZ27scrj1p/6xqXuGmwC85Dp/03PWotveqLw+RmDVeP0gYXOB3D7qeOuOHqfveL5s6j6Ri3K4/GRV81Tm5ep47tP1j/ldv0qLG4qRVW2+rRVce4hfPo1LG4Ly8nt7iu++9Ox7h5br500K48qo71HN15FHbhJkdcvo5zVFM3XxgfNzXC06Onc1R8pyOsNrnvPNo5Gpd0lBtePdr7lVyuydV1pePKLY967rKGfeiX+8qjsDrxOZ2jcTWPv4yMW1x3Hp3n6E7HuBkjXq13Hk1HtcPayaPialfrnUer3dgn56j6vAfifufRdEvHk0c9j6v3lCcejava7jwK6+PededROsxzdOdR3KytJt+dR9Mxbum+crPG5eO56VHxnUc/9xzFlYZxvfLo/IueO4+aRz3ppl2do/rP98OTR9XDF+JPPGruEzcNNiYstzmfelSuO4+qA7fmXj266vj0HNWfHvrfeTQd43byaDpq3ltxvfKoOswfvvOovrD7+TkmrjuPPj1HvcqXbiePxtUaPDlHWyvzqj/d+PHqHF11XD1qbvhq/2mwa+qWjiePepU/He48ejpHjYenjmpwr/a47zwqLjc8dfRs51Hrra9r/evByS0dvcL6XXlUXmuvVp678+iq48mj1SZ3OolfeVSOq3M03fR3iXt925fd3i/rPrYOGRuVsZkdZv4OFoem5zaKTQTrDztA+lBvs9iENq7+xmoOrg6CDqmwsWpovI3ucCi/ucxhU09sA/pg0JuB/urvzca9MbBaJjevKzdYTtg4tZhHPdUWt7ADyKHUoebeM3GHDm5xNZexWuPNZT1h3NRWHFa7mmD1p4v5JrfGyJ9uXnfcYLnNO7lZ88lN3erX35shDSe3Ox1XbhOrJy4TW6O4pZN7fXY6xnXqqHkeF3PnUfG40Upc7bjtPKr/5KZ+ayF+5VG1pZv6xKeOJ48aGzevKzdYHrrV/8qj+uBZrXE9eVR87r+TjjXP5Ot+59Hw1C0unq/cWjt7e3rU3DuPwuaBdx6Fi1f7xCePwmqx/rD6wpOb2l1qs9bu7zwqt3ng5jp5VD9rwX9PPCpu/NRxclO3esLuJzf9rzx60jFsvDVPh7hNj6pTvWF9cTXPyaPGqM8ceN95dGK1z/2XLukorr+5Vq47j4blNu7Ko7io98RtenSno7msX/knN6/GqxGeOsYtXdzrE546Gm9sHtVgcbi5Tx4VVzseq0fjGjZGLuOvPAqrLd0mN1j9eRQ+7T+vxuo3sbzmh+O2erS11Veb3HYexa345JaO6RY3c7jX/86jE+tz5VFc1N463nl01fHKo9YfjsuVjmG1p9vUcXLTX/3mh+PmNe7G5lHP5dbg5lp1VBcsBt95dN1/J27qXj04ucEzHtepW9y8GqtfWIPVF9edR9UbXrm5D6cjrA7vKZOb8atuK77yqFf946nPlUflCcttnrjB06P6qHvuL3jqlo7mfqqj9VSHz3SwJn7yqDriFp464jh1bG5tclt1vDtHxSZXufPgiZsW1j/dYLqsHsUhra0lDiePXum48yhsnHW+8+h6jsInj5pf7XLDcYvr6lFXXKeOO65i6lBb3FaP4jr33+4cnVzzqDzWQt8nHlUrPHVcPTq56qtPXOIWd2PnOQprK7epIx5zf915dO4/eMfNOsRHLq24Wr/qOWpc/WFzvO3Lbu+XdR+bDWTT2DxMbmMyvW+nmd1G8wq38Zh/fhMvh83RRrZJ2yz+Ss1GtFltrA5kB5dNqb+59YHFjbXx1QKbS05Y/35lcODB668MsBrd26xw3NRo/I6buHn7kCAu78pNvWH9Ydxgh5bxcY2b+f0qITa59muRsbBaVq4rN8193KyFD19ywjiJ07FfVORSg7UMa5NbOsZFXbRKJ9xg88I0nTo6MHfcwnGTnz7WRu1xndziko7G4JKO9NnpqPkVfedR9e10VFvc0m31qLGw2PxFUy2eTY/CaoubC5eTR/NYuqlpxy2PGmdtrzxKm5n/iUfpCsdt1dFYl1qK+/VYrXceVYux6RjX6VHYc2tZrZp6po5wcXXhuuqYR917pr/ceBsTV9ymjnP/wWq/86hWfcZfeXTuv9Wj5ll1hM0z/zIr3fJoXNIx3dIxLrjGzZywNrmdPJqOu3MUjpumPtfktvNo+w9W55VHO2vk2/1l1s6jU8crj8qRB4015+Q2PSp+OkfjOj2qjzrpcuVR3NQBrzqePKoO5764OcWNX7ld6ajmuBrrVVytPPfEo1PH1aN4xc3czlFj4paOcZsehdWGm9wuta06wta5tYnbqqNXcVxg3MwXN21yS0f5+susO4961n6M29Qxj1ar9XTvUuvJo+mWjiu36VF81K62Jx6F1ZWOalk9KpdneQ5+4tGw2u/OUdzkfuLR9p/46tH1rMGj/QefPJpu6/5Lx7jkUePVKNfk9kTHk0fTUfPZWb/dWROXdf/tPLqeNbiZa3LbedS16rjjZv3l1+zv1aM4yBW3uJy4TY/Kp5/65N15dNVRX+NXHVePmhvX/h2hticeha88CsvLF57Dxl15dNVxehSOG2y93JsjbqtHzTV1mzrKt+rYX2Y588WfeDTdcLO2q45xsaZ0TJcrj6p1nqPiJ4+Km1t/tatNPB2N9exKRzXqH1ccrJWmPnPceXRyVdeVR9273FvrJx5d99/JozgYH5fVo3H9KueoPupSa1xPHk3HuIXT0Vxxi7t/R9x5dHJdue08qhbzvO3Lb++XdR+bzWGT2hw2F/PbCMwOMz+sD+y5zWUT2ahtdAeIQygsbwdwG9vVQdCbTVhfY2DjO4AnNoeDQs7exMNqUyNs4zoY1O7es/rvuHkelkN8cjGv+atF3Q7hancAwR1i7j0rjivuavFhVO4dt7BarO/kpsUNVvPKjS5qhr0ai1PcxLV0g1du6lIfrI+66eIeF3hyw3Wno7p23GBzqPf0iyYN4ja56hM+6Wh8c995dNXxyqPVLufEJ49aW7WtOu48Wh/zXXELrzrGDa4WGsD694vm5Lp6NN0af+dR66xutcRNi1tcp0fVAqv55FH5rTkdxPNonjR3HhVX+07Hdf/B2vqLpvjKTS3pbP48Cas3HDf9jffhSx946ji5GiceN/OsOk6PqhU/88Tt5FHY2NWzU8e4aZ7Jlf/SUY3p+LnnaGvjnNNWbnC1rLrdeTSu1s34O4/GFY6bFjdYzeLGme+JR82vxW3q2NzqUq/nfFF+cVxWj4qtOt55VH/3LrVq6ZgO06O4wnKE03FyNY/ajXvi0VXHk0fVY4y1iavxcq8eNUfzw5p4Ok6Pqt14H8w9g6eO+k+Phnc6mnfq2DlqLC53Hp26GR9WV1zTEQfj82DctLjFdaejmqduOMlPL1j/ye3kUXG173Rc95+4vH2OWT266mhO2PxqjZv64HRUO6wvbl7jqu/K1TjxlRts7jwqrxytdbXitfNoa2HsnUdheXefY8K4uNSulnSc56o59YeNnWthLm3quPOoesOrR6eO1gLXdNH/yqOw2uo/uekfN/3V1z/S86gxUzfc4oqLNrntPFp/67zz6E7H8JVH1aM2tcJXHk23lVtY36mjJt7+uvJoeOW2elTMM63PMXceNUdcYE18YlzSEVdjjbnzaHin4/SoS92z1rjpj9v0aLrN/juPwu0/8ZNH4TsdxdWir+f5YP0cc/JoOqt91XH1qLFyqCOuJ4/Kr9Z0vPJoz9TyxKOwcXDctLiaO4+q1972Kn+1pmM4T7YWq44rt7C51aMWTXxiXFy45klcTx41Xu2etzZv+3Lb+2Xdx+aQsMH8g4L512+nfdvdxrPh735lsFnkgW1Em9mGgc1j89qExT0T703exrdxYbmN19flVwP16q/JZUOq1TV/dZBjfhMfNxtXLjXHFfaKm8PIL5r6mT+unsNxU8fkqk584upAc02uuKkFjps64X4tKt6vDO5dalVD3CbWHGL00VdNxsPicYvrqmPc0tG86rUGxotPbicdw1NHWO7JzdywN1l41S0sJicdqyUddx6F5VVbXLTJLY+G9Yfjpm58dh41J03T7eRROcOTm2vHVU0+FBS/82hcn3hU/emgTmuz8ygucZ26nTxqTnFzirnUmifjFjbH5HbyqKY+l/nipplvenTuP3WpP247j+KK5zxrzC0ud9xgtaWj/mq/8ig89x+cR9U8Pbruv5Xb9Kg+NFCrvGpZPYpnHp3c1AmvOpo77v1lpDnFPFu5Pj1HxdNRLfATj04drzyqFuecMXFZuX2VcxRXdVsr/eOmhp1HvYo/0RFWu/fXJx71LHznUVzNoW7XqltYXzmvztHpUfXJq7YnHoXVlY5qyaNywXKVz1+p3Xl0PUenjurdcW3/4QpPj6YjnI5qMV6/edasHlW3Wp94FJd0jAvP7ripw7kP33l0nqPpqO/qURxgnHnuiUdXHa886t4z9647j6olHXce7WwxnybfE4/Cd9zMA8vHc+tZs/Po1PHOo+bGrc8xajt51DXP0SuPisujNs/hO4+u3E4elZ8vaPjEo+aGJzfX9GQ6wvw8PSq+86i1+5xz1FpUm7pwPXm0/RdOx7jILYe4GvSP28mjuImv3E4eNd57a1yvuFn7dIvbzqMwnrA66Xjn0XR077ryKE5qiRuuVx7FOW6NXz0qnyaurdymR2n2ueeoHLv951o9OvGq48mj6fTEo7iFTx6F5YJxUYd4OpobTkf3rqnjzqMw7mKunUfjpkY43VYdV27mMb/a+xyz6rh69Mk5Wi2wOYx1XXnUhZvm/uRROnumJq9v+7LbN82XdRlrNs9qM/a5z++aTeEQtGEZn9lhGxv23GaDbTYN7s3JvDZqG92h1YcCfTQHUxvfprVRw/rCbXwbXU3i8k1sfnOZA0eHNKwG49WrNs0mdcH6xi0uO25ecW9ubXJzYKgn7NDCDVY7HvjFrQNZbXLDai0eN/HJbXIx58oNntx6Zi3juuMGe56OKzfjxdXWm4+4dV657nTUZ8dN/riJq906q1VcPeZKx8nNvWfhdFw9Kj+sj3hczL3zaDqqVd36V/vKDW/P5PEBDL7zaLqFTx71rLWQSw7xyS0sl37yXekYN7nUrba4njwaNvak4+SmeWbsE4+6j1s6rty8Wgtt94vm5KY2dU288+jkaq5qndzErZ258iisf/vV/OGVm7i85k43z1aPTq4aPD2qnnAe9dxalF/euKWb/vwLn7jBcZs6ul+5TR3xnFzjFhfYeoeNp4NanngUXnUzdvWoPq01XncexXVySffJDcaNTvr7ILpy3XkU3nGDV264pJNa7zx6Okdh+aZHNblaF/OrbedR955NbsbsztF8IR5Xc588Gpe4Gbdy09+9tZB7xw3eeXTqtvOo/vqZGxdcPROf3MJyWwP5dzqqJR3119fr1G3n0amzsXcenWuhtpWrBt/pOLnB6WTulRsct7iqi+9WHcNTR3OJybFyg9NxYrWpqXrCcVNbuvePuyuPxlUu/WDPzSXvqqO4eSY3eVdu+runi9pO3KpVPb1fTd12HjX/qqMc8I6bPjj0OWbVMW5Tx1U3POJqXd3Lpzaf6Yy98yiuk8vOo7iYs9pgfeK6coO9wjtucNzU5hkuao3blUfhu3M07lprETfzq216NC47bnKuHoXVZi79cPMc3nnU/Cu3ascdt+LGVmvc4hq3zz1H1ah5Zq64yjG5Th3l9hze6agWdcD67/4dMT0Ku/csfNJRneazzmqIq1pWrhp8p6Oa0lHMPGo5eXTVUf//L3t/FnNtdp53fk8NrCoWSUkcNE+0ZlmjrcluSVanrdiREMhxosBA0kF3I0gHSIAcJTnJeQ4C+CCBjQBOYKQjpO1uu4PAcTvxoFhqW7IsTxpsiZppyxI1kuJYZI15f1/xX7q5+Az7IwnIH/Au+8F+rude6173ta5rrb3fvT+W1nMUrvY8qlkLuSfXuMHpGF65webeO2vEVm5ywNOjYf31k+/Io2utRx6tdvcrt9WjuJlXrfpeeVSDVx3lDMeNjl5hz+/bo93+nfiy7hd+4Re2v/JX/sr2WZ/1WQ++CGDQn/qpn9r+2l/7a9uP//iPPzDd29/+9geG+9Vf/dXtr//1v779o3/0j7Zf+7Vf277iK77iwWb7xV/8xQfP9fet8pd+6ZfebFCHqWbzaDYS8/umXQ4bzYaFmR82594vKG1MOTv0/Cs1m9RmstH60GA+G0l/B5rLoQHra7OrBTaXzezepRYb3YEHz2/e5bAGYXP0zTusBvHJDe6Q6oDtkNLWX1BwkwfW36EWVjfsEIHlwlfzx6A4HFe5PHPvmr+guOLqXj1xhXFTu7g/6OMe13SkA4zj1FG/9ReUuOkvLy7Vqk66xW3VUd+pY9zkguOmv5qMtZ7irnTTV47J1Zzimr6rR+PGi/23Xq48ymfhK4+6d4n1B8XKbc+jxXExp/t0yqOafOl05lF4cmv86lH58oEWN3F1rx514Tq5rTq6d8VV3JkVVzHzrR6FrT+shnTTNx1Xj1ZrHl11LG5e9cZdnXSaHsUNNges9nTd8+jU0bqnoyvdxPKo9Ta/tVO7NrlNHeE9HWHcVh1h86y/aE6P4ganY7qlY9zkips5cc+Dnp15NB3TTQ15FJYPFxzUo/+VR6eOt5yjsPH29y0evfUcjSs9YDWkI5yOq0fT8cyjnpmXVnFX5+pROE/eco7S0fzeA8WvPBo2p7imb9zyqJzi6ua5Wzw699/ZOaoWMX3iduZRl9qmjnsehatXfzWKq0F8ehTe23/i6RgXawZ7fvUvs+D2H67zHE3XPY/KqS+s9iOPyqH28JlHxfRTyy0eheMWd3XunaPy+KwhfotH3bvUfuVRTe4rj+IA4ya+elSbOqpTbeEjj646XnmUJmrSlweLx9V9HsVV3Ji4iqtBXJ7JlT7OORzjqn86xmXdf+mYruqcHsXVVa1xO/PoLeeo8Zq5bvGosUfcVo9q1tG4yVWddFt1jIv7M4+mY39HxE3ctefR8JlHYWtmLTpbrjx6do7C06PWC8blyqPuXauOq0dxE3eGWsv+9ZJ4Oq4exUk8bkcetWbWPl2uPNr+q3/cpkeN0d/c1iUurnR0r96pmxxT1yMdeU/M2sBXHo1r3MLqnB7FC1f3riuPWtepY9yKxw1Wm/Ga2BE3/cRxgFcd9zzqmXnVGrczj8LpeOZRY8T9HXHl0akbHXHX4D2Pyi123x799gf+Zd0/+Af/YPurf/Wvbr/yK7+yfe3Xfu32uZ/7uQ/M6cu6P/kn/+T2eZ/3edsP/MAPPPgi761vfev25//8n9++67u+a/vu7/7u7W/8jb/xwIze0P/CX/gL2/d93/dt3/md3/mgPyN/0Rd90UdnOW/ma/PaTJqNYXM6VMRgG1ncK6yJO8RsDofWfHPy5gN3wNqE6m2j27SusJhDKWyTGxPuQIblVIvabFL1mEsNcHHNweEKi6mx8cbiYDxunpnDfHHTJjcHRvE9bnjgpn8fIlxq82EUt7jKJyaHOGwu6xcX2JwTa3h55oBWt7GTm75qhNPNa1wnt7hObupTp9rknVzDeMalN6N02+MmN2x+H5Imt1VH/OKKi5zpqK8axKeOvXHucdvzqHpXbsbHbXpU7dUKn3lUfnOl48oNn7honplbE1PT6tGpo+eTm7ZyK85zcYvrnkfTMW5HHjW/WqyF+zy5ehRX92f7D57cjLeGarvFo2rVf0/HsFywenwowGuP25mOVx7V3wddz+Kq7+QK46R/OmqT2+pRtU9d4hYWd4XFYHXA637EjTfUo4+Y2ve40SYueJ7paGw6Gs9zVx5ddVx1wxuXcNzMFbcjj8LmuuUcNd5zufPk5AbHLd2mjpNbXOPmlS80OC4rV3PH5ewchfWXyxgxOK40WnXMoxoucqSjvpMrbFz7CdYmt9Wj5t3jVq1xk18f4z1Tm/ieR2/df+mov3XzLG6rjsbioH86eh42lwbHzbywNZzc4jo9enSO7umoTnMbu3KJa1jcvWewtnKD40YPON2vPAqr1Rqm+x5X9+Lq6HNM3Fau8J6Oex6F46IWtRuTjvpOrvDcf7A2uclrfv31cU0ucatWOqw6nnk0LL/3FHPtnTW4wXGBXWGxyQ3GwecYz83leVxhDS7e/kvHuMV1elQf9+myx81YGBfYXHvcJi6ftYM1Mc9WbuLp5jU8uaWjeYyHee7Io3HB7Wj/Tax286eD+OS6elR/z2BtctP0VVNcXcaYL67a5CYvvOp4xC0djetzzJlH5/6Ly6rb6lG5jb3Fo3DczjxqPnWp17jJLa7To7eco7C4Zi1gXFduE+Pm3jNYg+Wc3OKqP8/d4lHzx+3Mo+2Pal257eGpo/mMbz9Oj+Y566hNbtrqURinPR2nR82Po9rFb/Ho1PEWj5o7Llce1eA9j+qvRvkbB9+3R7v9gX9Zx7S+YHvnO9+5ffmXf/mDL+tski/7si97YHQf8n/sx37swXOm9i/ovv/7v/+1A+Jf/It/8WAjMOif+TN/5oExfVv98z//89u3fuu33mTSDhZzGe/bbePMYcPAHVJqk79DyfP5K4PWlyVtTJu3jYqvWs0D28j6hHH0zMaD9YXdm99ccrQBjVW/mD6+eXeIwTa+b9qtEywn7PDRN27ywGqG9Xf44wjjZnzc4qqfgyKu6lBvXOmCT1zU6lm1xg12yW2tisc1rPa4ufqVwT0OHVr6Tm7icTvSUT84LvKqr7USn9zUCa86xjUdq1XfuLvMJUe/aKotHV0wrmLpqBaxK4/m5yuPhs1j7eKWjnseNQYP15VH3Xs2ucF7HtXfhwLPzjxqfhg3fSc3eOWWR6v1yqNxVRccN7ldeVTMHOJ50LPVo3BxcxxxE8+j4vpab9xWj67c8qx5J7c9j+LqXIVv8eiRji44j6qXrhp85dGpo/5nHsXPvGqN6+rRdAzTUP901TeusNwwne3ByU38Yc9ROK5x8xy+1aMrt3ScHlWLGF32uLnyqHvxVUe1To/GlRb2oNrjZj0ntzyajsbIf+ZR9cjDd7d4tLMGvsWj1itPTx1dcB5NR9zEzCG+51Ex/dQCG3/mUdg8ezrGRd2w/n5gvPLoqtvkBq8ehXER2/NoXOF0pJvxVx5Vq/pv8SicjuqCJzdXHjW//WfdzjwKt/+mjvpaX3jqaC3k9pnuFo+af+o4ue15dOqUR9Xlmb6rR8/O0bjJr1m3WzwKqzkd5V49Ko+11vzLyPbjmUenjmcedaUjDeHJTf9VR7qk45lHxY1TC25wOuIGa9Oj6XjmUXw05xxNbvGoe/FVxyNuck+Piq0ebf+l45VH5cEtHcwLx01dU0c8cAsfeVTcnGJHHoU7a9zvcZu6paO18HfEPGuM/2TPUbXC7p37Zx6FV93OdMTB3Bp85dHJDU7H1aMajPuVR9dz9IibSy5jeE78jJtLreFbPEp3r3Dc0lE/3MLtv1XH1aOwMbD9deZRWAxeueGynjXy9b2B2lePpkM67p2j8N45Cssj95VHbz1H3atFrnTx7ErHW85RcTzURKv79mi3P/Av63yAYP4f/uEffvA/afWl3Gz+xd2P/MiPPPgizv9clim//du//bXN5Ms6jWG/6Zu+6YEpf+u3fmv7uZ/7ue07vuM7HvS7ajaaXMbarMY4hGCbVStuc3Yo6QfbRDafuI1ik9mommf626zu1eneZoZtJH0dMm0sueQobi41irex4TanWt1r6gnrr/7eLGD8wu7NIZ9XfY2Dxcx1xK1a1B03tTqAXOKTKyy3mJz6i5tLzvKprThs3a0ffMZNHzW37umYbpNbuYyZ3Kzpyq24QxEPfMRxvdIxncoHx009sJqa/4gbvOrmWVhfDZar9UqXM49W66rjyi0sD88Ze+ZRtUwdJ9cjHcXcr1w9N76xxtVf7jNuLnXjJ67WI48Wlysd9zwKmzPPyXWLR+E9HadHtcbz3J5H4WpZdcQDn7D7uMZN7eF0i3vcmk8tatD/jJumn/mMjVvxuH0i56h+PsCps/xxm7rpO/efXGcejava4opb9R1xhVcdjZHPq0sd1t293Cs3daQbvO6/PY/qUz3u43rm0eY7O0dhcf3luvKocXFNx5UbXC00csG4uZ+exG3iVce4yR+Om7mNnVweRjfPwnkUlleu+pd71XHdf6uOK7d0lAu+8qi5p44wbvDkCuvX3MYfcRVPx7DcK7c8WtMfF3G1uo/bJ3qOthbiZx69RcfpUXnSRa4rj6465lH94xZXzX06Hem46qaG6pncwvU338otnEfjamw6lmvVMW7Gqu3Ko+7T7Yhb3Ktdaz74iOstOsJyGeM1Lnvc8qhx8MoNF1h86mgun2PkuvLo1PHMoy79u9/j9omco7Cxqy7uPRNfPSpuXW7R0bzWIq76T25aWBM/0k3Lo60FLvKIl/vIo+JxW3Wc3Iyt1vDkGjdYfnPv6Sg+uemjfnNr4kdc5UrH8B43dahH85lujxssbzrOc3TquHp06gRPbtUz4+oV1+A9bnnUvXnymFyrR+Pa3Gc6Tm55Tu6pm1x7Hi2/WtN9ctPg1hnPI920PBpXY688qm6XXCs3ePXoHreJ42Yt5NTfnM2359GpY1zgPa7G6+ezs5z37dFu/078N+sY0v8cdv2yjrn/8l/+y9s3f/M3b9/2bd+2veMd79h++7d/e/vjf/yPPzDku971rgfP/KrHxPox5S//8i8/+G/b+Rd7THvVbBAHRJvJoSIPs69YP9h8sLEwDjYL3B+WbS6HknFtJnGb3maVF7bpYfXK58BTD56we89svja6zS3Wxobd29gTG+ObdlyMbSPHZXITV7v5rrh5DhunHlxXbsarQz79YXVMrnvcYDzgK25w3IrHZeWqwTjAq45e4WrVTy0aXO0arnG70jFs3TyjqzH6X3GznrgYA6+eXLGafSjQ4IfREdb2dFRruojH7cyj9Y+bHCtXfelg/JFucTvScY+b+b2WH77yKDy5nXkUF9hax+VhdNzjCqtB/jy4etRzuHg66gefedQlrvbpUdfqUTzUE97jNjFe9cdVLvOJ59FV17hd6SiPdTZOPG7mgeWF8dJ/csN9z6OeuZcDD3zUsufRdJzn6NRR7slV38bvcYPTzXO1y6P2I4/GDfYDV9ziuudRWB3w5LJyg/WPy5lHxbXJ7cyjcumnvls8eqSjK2zd4NYq7nik48rVesJxy5NTt4nLrcF7Oorv6Qhr8PSoWtS17j/1qws+0zFuex41Xn9zmdP9qmPcjnSc3GCv4l79iwX91HPk0VXHuMV1cgvHRX1xWbnBxsBH3MwRFsPFXHE78yicjtOjU8e4xT0PTx1dYWNhPNQ3cTquXNUud9yOPDq5whq86uhVfuPMDctvnNo1eHrU+HnWwMbiri44HWF98DAmbnLteRSm49E5Cse1tYjrkUfTbXKDV50mV7XLC8ct7nF72HNUf03fK4+moza57XkUF+PNZ23iJi4PrOGiDvXrB6dj3NTmmlzjsnL1LG6TK27wmUflwkmuuGniezqqdU/HdNPfvGFzmyeu4rjCYvAtOq4ejZv4rR694hau9rilI2yeGV91VDe8ehTWR//2n/rkPtt/cd3jNj1qbOPjtudR2Cucjnk0rpNbusC3eLT+6ps64mPuuFkL8VU3WK7JbeIrHb3qi7O5YbUbl27651F1wHGbGJ88GlfcfL6d3NSvljMdrzyqXu/b9+3Rb/9OfFnHVL6s+8qv/Mrtcz7ncx48Y9i/9Jf+0gP85/7cn3vQx7Of/MmffPAlHKO6Z+4//If/8IMv6PxLOv38H5nw+i3f8i0PXq+ajSmfL/0Yn+ndMzzjF7NBYJsG9qq/57BxbXrY3DavP6zg5rLJYRveZrJJwy5f7vlnzWKazQYbq8lnjE2stv4JtLgDpbha1AR3sMRNjWpfuXUo6C9f3PQTtyaweSZXbXJzUKt/cjUfLv4nQGKTq7HG9E+YJ9f+SLCe+q7c5lrIvXJTM5xuOE3dVm5TR/Wr1dxxVad6pm5Txz1uWtyKm99/h3Fy64td67tylVs9aj/T0Vro1/8EYXKd3GDzmD+dtIknN/Xws1pv8Wi6hc88mues7Rk3/dPRK3yko3n6QOJf8GqT255HXXENH3m0tTD2yKPpaI4z3aZHzWde7YjblY5HHjWO57SVmxa3cDqaa8+jU0dzWucrrlc6rtzcqzUu2so1j8L6Tm57HsXFfHLU4iq+51FY/7C5jnQ03jrf4lHzxVXb4xZ2L46Ha+UqNj0Ka5Pb6lFcjK/F5YhbuuEEx81zeHrUfDh2FsGTGzx1mzq6X7lpk5s++orjcuXRdFODWo90lEd/z+W78qh54LhpK1dcjHfJN7nhoU2PaqtuE6/c5PtU7L89j/oDwbywtnJTf1gdLnXhEt7zqLncqxWeXPWNmxomPuKmZnGttRGPG67w6tGp4+SmwfLAeMgPW+tbPKqlm7FHHlVTf4iZ65PVMW7yihk/ddIm1yMdzzwqLndrsXp01VFN4lfc1Ozzvn6dHZPb6lF54HQ07xE3Odxbd3Wpb+VqbB7d03HlVv/mi6v7uK4eTTf1iMfNc3hyC3tPucWj+IXdr9w0PDzjObXFTW3To/rn0amj3HFbdcTBJZ5HxL0aPz0Kx9U88MotnI7G9ZluchPT8JhcV93cT5yO1kJunjviNnWMK7xymx5Vnzq1WzwKTx3VB0+uxsLmtRbl3/OoMWqxvnGF4xbXlZvxb3vb227yqHxxu/KodZZbXfCZR/GJy5VH1WVOa7lyO9IRJ/mOdDSu+fmi/iu38J6Ok9v0KD5qMUbuqZv7iVfdjN3jJo6bsealkfH37dFuf+Bf1vm/ZvKbv/mb2z/8h//wwaHAkAz3F//iX3zwv8v2P3/1hRwD+uLOl3oaw/+tv/W3HvwfmvB/mOLv/b2/98DIvln+wR/8we17v/d7t8/+7M9+0Peq2Qw+GDA/Y8th89hcNiaswTaFb9qZH3ZAwJ7Dnutvw8MOpT6AwebyzXrYRjO3edWvbx9SYPcu9y5roY81MpfxLrmM6Zt1WB/fvJsTNgds7eC4xVXNsLiDAycYR3Hz4eoggI2D4xq3sDrgyc0XSXFxP7nqq4+xsNxxgyc3YyY3zfgOxSNuGnzELR01a914/eCV26qjNVfrno746uuZXL7sccDGFS4+uaZjuk2PGhtXTdw4c+EifuTRdLRm4nE58igsh/z4TW4u9648aiy86ojL5KYW8d6MzjyqZnEc4LjteVSuuFkzcdzUF7d0zKM0wCUdzzxqLeA8KK7WuKVj8VXHldvcf8a2NnHzCk+P4macuY078yhusDdx+Myj8J6OZx7tv5sh/5VH6QOvOu551IWbWtyLrx5dddzj5nLvipu67UFzn3kUTkdzrDrC06PWolrPPAobB6fbmUfVggcd3Kv1U3GOwurxHiget7iuHk1HesG4yb161DhYHr648mhnjf7wno7To7jJIXf4kz1H6SPmufnjeuZRWH/cwqtHcSvu/fVWjxobtyOPyjH338o1buKw9Rdf99+RR9XhusWjarv1HLWWzn2xdBOfuqVj+29PR3hysxa48PMtHp1crzwaN7lcezo+7DmKG16avlce1cTVDK86xk2rvx8yvR/mQfHVo6uOe9wmd31xmZ9jzs4auhzpuHrUc3PlyakjPD1qLg0+86h8Gs+Jw1ceNfZhuPU3zJVH0wW+1aPpIi8ct5XrreeoOs1Fw7n/5F49Gtc9buKrR9XknLvy6HrWyHPkUfk7R9fPMeqC3bv0del7q45qMba/I1aucZs6isdtz6PmL5+4+fPoqqM65v5LR3XARx69df/B1hPe03H1KE+n0+Qm9+pRbep45FF5jRVX+5lHXWLwno6rR2FnPm+ofXITT4d01OArj2rixsl95dFVx7jtedQYudIpbmc6np2jnS3i6lcDXvft0W5/4F/W/cRP/MSD/+6c/6uvDMvgX/iFX7j92q/92oMv7/zPWf2rOUb1f4Diq7/6q7ef/dmfffB/kML/VVj/01fm/dIv/dLtp3/6p7df//Vf377ne75n+5qv+ZqPznDd2mg2oFw2D2xjw8xf3MaxAWANtrFhGwLWbERNXxsabuPbVA7dNjpucAf4im1auIMgLJ83w95obUr1islhE3sG4xg3tUxusJrkVhMd5qG1coM9F7cm8OQm3zzEYPMYA6ttcnOQxQ2PDnBY7fqIT27ik5vcsL6wseZQG65xg/d0VAuOao1r3GAfwOQRv1XHldvEtGnd4yamj5grbumoPzx1NH7VsbWQL6636HjGzbzi+vEcvHKF45on43blUbXMN1JzHXk03dSi/xk3udSqvrim455HYXVZuzMdcTGfZ/JNrnHDa+oopk9YLnPEPWz/4cpz06Pi5ozb5JpucZs6xtWHjGpbuR1xTbe4iemzelScHnKbM67plo5qzZMrtyMdjfdh1POVm/mP9t+K1Q3Hzb1napvcjjwKTx3VsnoUFlObsdoet1VHawKvOk6Pml8zl/FnuoXVDbs/86i5xH3QDcfVHGrLo2qCj3Rcuclj/riceRTe0+2Iq7nkNyZuYvqsHk3Hyc0YePWo8WoXn9yOPOr5LdzMqx61wHtcYfPKf7T/Vo/Ce/tPfHKLq9zpZpy59zyqv7i+xsu3cl25xUUtR7rFTX+1iYudeRQ+0tEcalcTrInH5cqjGpxuRzqaxzPz4jO5Tu57XPd0xCVu9bcHJzfP4KmjWo/2356O/virtls9esYNVpfae7/Kk3FbPZpu8OQGT25xxUN/+dR8xA1OR2tiPHzEVX9cvb9eeTSsDtj9kUfTSQ1XHpVLDfCRjpOb3HkubnE90nHV7UhH+ebfEXHDVZ/pUTXscYv71HH+HXHlUS2u+l95VC1qMy98pSNeU8fGw+mIi+aZ+8mtuLGrjnFLx7hpatHCPHflUfOYb+q2xw02n9zGxFXsyKO0M5f+RzrGTcyrsUcejatXWIPjYhycbunouc908q9cJ8YVnjpObmFc4MnljBtsDviKWx6Vx9rGbdVt9aj+t+gov1rVAbs3n7GrR9PRBU9uYWPNoRZN3Bz37dFuf+Bf1vli7hu+4Ru2r/u6r3vw6ks3Zvev5Tz7+q//+u0bv/Ebt7e//e0P+vsg47ln879v51dDfeX4zM/8zI8+va3ZZJpNz+w2EvP7dtqGhJkf1mA1wr0ZeZ3fxNt4sOfeCOWBO3TM482sjWkTwg4d2Ka12Ww02L3N6N4zfdXrwIPnN/ErlrNv2mFziuMN4wKrGdavQwR2aIn35qLBHUpx7RCSF57cOgTpJz8cN7zwM3ZyDeOqHtgYXHDrXxDA1sIbYfF0S8e4rTrSa4/bPJCnTkfcwuqC0zFucY0bbH31V7u5xOUOT65wuh15NB3VaD9ceTSu1sTccZseheOiDmthrOvMo65VN7lWHDfN+LjE9cij4TOPmr/xxc88OnVeuU2PekbjdOS7levULY+aAzbH1G161Fy4rb9oTq6rjnP/Gb/HTb3i1kFcrVcelduzyU1c7j2P4mFP6n/k0XX/rR5Np+lRcVzklkd89ai4/ukYtz0d42YOsXSJ29QRXnWMmznFV4/K19rvcZsehY2DbzlHcdPfe8oeN9hYz850hNU2uc1f1c0pHrfpUXjV8cyj+tJNLWpX65FHw+q65Ry1lvYfXnETl/voHF11XD2qxv61hPcrWPzMo3A6HnnUvC51qy1uezq63LvoBvM/LNfUEZbPOqtX/zy96qhG/dMxHDec9F89qn//Mgu+8mg4bquOxsZN7erG5cqjE6/cpkfFNLnjeuZRWIub2lZudFRfvhC/xaNyr9zE5V49Kic/x/XIo+v+O/Ooucxj7rgdeXTV8cqj+ptL/7iIyzV1hFcdjzwaNzU551auRx5NxyuPqhMX95PbqqOxaj/TMd1wca/JPz1q7lXHhzlHzYeD/O3XdIzb1FH/uKrjFo/yHHyLR1cdjzzqudxxOfMorMH6wXseVR/u+pT/yqPuXVNHWO7Vo7C97axV6+rRuK06posGp+P0qP7ywFcebf+F47bqCFtP/SeXqWPc0jHdzjwKy6lv4zXxPY/Cq455dNUxbvq6bvWoe9cZN7XI1VkS17itOrb/po7wnkf11c/ccd3zKLzqGLd0jNvU0R6Mq9zicu1xnX/7mkN8j1tj79uj3/6d+G/W/UE3G0yzAWwW5rdRbEDYxodtZAeBDQvbsLBmQ9jYcBtdmxvZOPE2urxwb07qMF8HuDpg48M2MmzjGmuMTQrbxC6b2DMb1ZiwsXEzx+Q2sfrqr4mv3DoU55vR5ObAkC9ucTWPQymurc3kBuOh/skNxsU1ubnkNoe55JDbHHETVxO86hg3beVmrHHeUOJ6q45H3GBx+fpFc3J1b76Vq1jcYLnCU0eekxu+8mhcw7hVG4x73OSrNvOIx0Ud4SsdXXh5Fjfze+Y+buZYuaklHSc3eOWmhXkufORRuqk9blc6usfF/fQoXumWjp7pL8fUcc+j+nrVd3pUf01tq27a5HbkUc95DpZv6ji5q1v9RzpObnF1+aCrj9zpKEfcJte4XelYbXlwz6Pw1NH4yU181dF4z+SLm/iRR1cd9TWH3OmoBtj68twVN6/6H+l45FG1hPe4Hem251FjWgf5XHlUrrilWzqqCd7TcXIzvrXwwTVuxk2ueXRyNX7qqJ4w/4mbG77Fo3LM/ZeO8OSmmQuHlRu8pyOcJ4886rn6yze5iadbXMOTW9iVJ8Vc7T9j42oOuaeOcOdqtaTj5AZrfY5RqyaebkcejVs67nEzhzrolG57Hj3TUa6VmxywPpPb1FFt5tc/rE1uRx41z/wcA/v8OHXUX93qjfvkprbJrbPDesYNltNY2Nx51JzwHjeYjuWTu3x51jh49ejUMa7w5CZ/OsrnPSWuuInHdXrUmPCVR50VccFNfM+javMKx0WD021y84yO6ovbmUcnl3SbGB+4/vZgXKeOq0fbf2pS65lH4zo/x8Q1HeOaR6eO4uadHo2Le8/OuLrwdO1xg42dXNVX/zw7ucFXOq4exQ2Wj+e86p+OcYsLnC6rbpPr6kmxiY90NPfkJr7nUbnUbo/EVZvcpkfhqdvEk1v5rYW4eqduU0f3nTVHOk5usLh/EPIwHo0bvOqYR82tPvNObqtHi6s7Hc2/coNd5vNMvpUbbGy4/ZeOe9xgORtvbxdfuZ3pqH86Tm5xcak1LnErDufRdFs9O7ni5l4t+tDlvj3a7f7LurvWZuqDrg+mntlYNtj8ttoGFNdgG3d+OeIV1m9uNHlgeXwIaaOaB25jOpTUYiM2HjaXzWhjusQ1m1Qfcc/kmlgt+sBxC6thj5uaHP7w0a8MatMmV4cW3KEkDxw36+Agcd+hhFsYr+Iu957JJT65wXJbL1jT1yEF4yY+dYTVCK86xq0DF2fztTbpnI7mgeNmTdNNbeoyPm64T65x619GiuljLvgWHVeP9majn9zpduTRdJy6wTjDex41Fnf1q0s8Has9Hb3pxs2zsNyTm9y4+yAqn/iRR9Mx3eJ25NG4xeXKo+ZVTzoeebS54Dwonm5xhYuvOu55VH9xY+u/cjUvjDPc/tPgdMyjcY+bsXBnTdzW/el+1fHIo9aPTubUf/Xono6wBp95FD/NWsP6n3l0cls9Grd0dM93Yp7J7Znc06NwusVt6ji5dW5Wa9yOPKrBV+eoOlzqpIN7tR5xg13uJ7d0m/tRPvN5D8yD+h/pqEZ4PUfjmkc1/eU2nyZ+5lFcVh3dq3X1aFzUDet75NF0bD+ecdNXkyuuk5v5z3TU/8ij+vflhnrNJX6k49x/Zx5V+7r/pkdhcfhItz2Pwmq1FlceTTfz4ppHjYdXbvLbf3jAcomnW9zhdEvHI4+qyVpofHGLR+G4ho88OrmEaaNOV1zi6n7VcfWoHHhZf+PjeuTRq3M0HXuPoBfPpduZR+E8Gbew2qZH8aIlDeO2d9aE1brqduRRr3LFLR2PztG4nnlUPZ7zBe7wlUdhV1zlmtzomiflsBbhK4+qBT7zqLk1OJ3CRx41Ly3aj+moblc6iptDXbjteRSXqePkCu95tDjPXXl01VGDzzwqn5grbuoSXz2ajvp6dqQjrInnwSOPTh3hVcfJTf7yFc+jccuj6Zhu5jUeN7XiCseNRurt74gzbiu+8qgarXNcql2Dp0fh9p/nsAbveVQf3NUb1yOPygWn45lHYXtbH7WfeVRcDfCVR72K6ye3Jm5NxPc8CufJI482N17pIn6lo1pW3VaPmhMPcfXft0e73X9Zd9ccIjaODWcjMLvNwvw2TngeYvWHbQhY078D2gGur/HiHWqey9eh1vxt/PA85OAOAnWVrw/9NnYHuk3t0HLvGeyKi7573GBzql074gbPQ6xaYA2OG67yyesZrBZY3Lzmn9xgB4z64zYxbnh5FjfzeyafPnExdnKT23rC6dgbrRzi4bhpPoBpK7eJVx3PuKk1HVauq27uZ3/xMx3Vo791UpNaPIuL/quOGpyOuMkX5vU83Yd+/a2pfHsejeuejnjlUc+q3Vxn3OCp4xU3Y/XLI5Pr1DGPwnEJH+kov9o1eHLd82hYLG7mwHVyMze894tm3DS1zf0nrsGTGyyPDxnmduEyuZl3cptcp25HHhU3l7WTU1yOMx3jNs9R8ZWr/vZfOqejfvqH0639B09u4bhZB7WrFT7z6OSq7xk343Fyb864qU3TP270g6eO+mvwqqNmrvJdeXTVbWLc8IqbeH9oxk3fPY/KjRt85VH9jFezuLbHbeo2sXnhPY9aN2ut/pXrqltc8Y7bkY76mFt/c195VB3iq45xi2vc5A3Ld+TRyRU+8qh85jJ+coursem2p+MRNxh3MXNObrfqaB54z6OthbNp5QbHzbNVx3TT1xxw3OhgLg2+8mi6paMGr9zM4xmstsm19xD58+zkunKD3eOCl/7i/thMt3SMq1wwblNHY6dHYS2u8w/LK4/u6Wi+uIXVoXb3alO7+JlH4+qKy5FH1aO/uDnFPRNfdcQJXrlpk5s1ipuz7haPwqtuE8dNDjE545pu+hafuskdNzXBaly5qUc/63bl0anbivc8Kp/PGnFfubqfusXtzKPm6POiuSdXWM3m1lau4ns6yhdXdZhfXjiucYPNN3VUHzy5TY+2trjRADbWmNWjq47mTrc82n6UM8xze9zgKx3jOj2qdrWo9RaPHumoj75yym2O1sG9GnBbPTp1jCvs9Yyb8TxX/MijcU/HPW6we/W6T6e4TY+qvfjkCpsTNqdaJrdqkS/d9nScHj3TsXywPPh4VX+6rlxptqdjXOIaF2PVAN+3R7/df1l312wajdFtEBuL+W08Gxlmfh945psPrME2KNwh5bW4Lzc0eG5U2EaEzWM+m9DGVIu4WBvVQRK2EV17/zJLDtgY2Bxyxy1sDjguvbl0KGnwys3hBHveQQDHzRrB1hCWz3yaD6Lik6u6YLlhc+PaLyjucQ3HFcYl7I1Q3NxxUwOsBliNfpVIRwep+KobjnFRW1z2uMHpaF791eGKmxgcN9zNRXfc4r7qaOyRjkcehf33hcKa+JFHrYH6NDgd0828asujxsZV/7itHnU/dcQtHVePamJxufJoumnwnkfn2tQ/bkc65sl0PPOo+t3z9JVHjcU1bK49j6pFrTzah4AjrvNDApyOKzdrFjZGy4OTm76TW1z3dJweDctvLeDVo1NHOB1Xj6oPnh61FvLAmvjq0bjm0Tx75FG5rCPNqjVuRx5Nx/rvebS4mDkntz2Pwp7rq01uex6Vn87O/Vs8OnVzv+dR/eWwztZvelROWA1w+0mNe+eoBk+P6quZO65HHm3dzAOrc3ITi5v65XPu0wg+4mZsOobTUQ3w1BE3jZ/hyW3Po/CRjrjJj5u51aUWWK1HHg27nzritnoUNp9ncNzMsXIz19k5ivvKTX/vKdrktuqYbuqKm/nDq0fTyTrHdc+jcFzmfjTX6lH7REzt+p5xhek5uZ6do+bX+hwjrs7JLd3yaFz3dFw9ar36whw+8yisJvOlqyY+uYlbB1fcNPF0jNvUEb7yqDrNYc3jEtfVo6uORx5NR9hnZ3ieNatH24/puHJbdTSveuJiHvMfeVTdU7fJDZbLerhXk/Gw8ZOr/nE7OkfTTZtYf/kbv3p06gibF77lHMWnvyPcT657Ho3blUfzhGa+o/2Xju0/z/XX4MlNPfK4cFfrkUfVNXWm2eTmfvUobG+rZ3Izh9yrR3GE1QivOsZNo3Me1MRXHYunWzoeeRQ2hzqmJyc3eOqYJ9Mx3aaO5haX3/zwlUevztF0VKv59J1c1Tm5icHqVr/+cZs6Tm7mxjudrjyqJjgdjzyKm76auWD1aZPb3jkqnm57HtVf3Lmv9iuPmh9Ox7itHsWFhtV53x7tdv9l3V2zoTSHNHNncBuujQ/bkDaP/rDNALfRbWybSYM7tNrIsM01P1TA8sBt9BUbD5tXfpvSxlWbjToPAvXALjxsbDFjVm5icZtc8TAGnoeYuTuwcYBxgo+4yQUbp7881nnl1gHeIaeOuMYNjhvecYPx1keuuOkjV7rFNWxOeOWWjjjp67lcK9e4xTXd9F+5yRc3Ojbeh9HJDZ+4xT0djd3TcXoU5jnN3Go68yi91LJy2/Oo/NUStzOP6h+3ifc8al5cjZ/cxCa3qfPUEV51zKNav2jucdvzKHzl0WpXtyuucZse3dNNbM+jxqrFvRrEJzf4SMe4xXV6lC+M78cD8clVvskVXnVUGz7To3HlQ3sbXrlOj8Z1nqNyq8HcKzf9jPdc/yMdj3RbsXzml0etXleu4mJxuUVHuc0By8Fzcb3yqBrgI27pKI986oBXbqtH003/M4+Kq0m+PLnn0T0dzQnveVS8tRCf3OI6PQqnozwTq03+lStePrxObqtH4XRU256Ok5vaYG1yU4O5V4/eoqM4Tup3icdlz6P6q9P86rKWU1d46gj3Rc+ZRydX2JxHOorj0OcYeI8bnI7GGT91m9ymR+XS1HPlUbG4pePkBptDLhfsOuIG59HJdXKL6+QGy9MXduEjrquOccujanWfDp2LVx5d+8dtejTuYvKJ4zS5Hem4cjnS0XjvKZ2r6tzTMd3E9ritOsodl7ju6Siu5lu5GWuc+c50g9VlvriceRQ23h6Mq7HGrNzgVcc9bjAO4rDcsNpWrukW17gdeTSdqk2d5pvc4mr+8MrtSEf1eCZ25tG4wrjBK7d01K/x/css8XSbOprv7Bzd03HqdMYNTjc5zH2mo1xqk2tyE58enTjd9rjBeVQeP6TAcV25wepWv3vP1DJ1nNziqo91PuMGp6OmtiuPyussM4/xcV09OrnGTf+VW7rK75nxk5v5XHDcjIHjlkdhueUwt5zi1saZL77Hbeo4uV7pKG/vAXEz35FH003sjJuYdfOqxvv2aLf7L+vuWge6jcjs7pndRoJtLH1gh4kPrnMjzy9Hwl5tnjaWcbDWLyw2mzz621CweWD3LhvZ/HK3Udu4mvE2dt+8u7fxb/kmfuXWIYS7D1/heSCrrUPK4TS5arBxsHG4xq3axWDz6A9PbnKLq3tywytu4nHT31xicsZVPB3jMnWEVx1xU09vNqvu6Wg+eNVRnXA6xm3VUd3q80Y4cdymjnGxPsZfedSrfBoctxXjqD6c4SuPwsbgbn4x155H4XRbddzzKOyDqPmNvfKoN6G4wHseXbmExY88Kq+4uuAjj6rdXLh5Fhc84ma8vvrA7b/673kUxr211T+P5kENXvffquPq0bgZK77nUfOLx9X8cbvyqHVs/5lzclt1jMsRt+lRMdzMlWe16dG4rjq6d+VRY+G4uHfu3+LRVccjj6pXbWqOi/ieR8VXHTV4z6Ppojb36j/yqNxxndyMjZu4vrD5rAV85tGVK3yk42NPvm57/wc+tL3ubo3e8Oyr//JEXL+4wenYWZOOedS9a/UoXvipG07XuK0ejZvxRx7lHbnUqm9nzcptehSXuE0d6ZaOuMmvv3P/yqPmhqduZx6Vq/2XR9MxrumWjnGLCz32uKnN2t7iUbXHTV3wkUflo514usU1bsaLmV9tU8e4wlNHtahJ7kuPflS3Vccjj646XXl01XH1aNzcmxsPY+KycpNr3X9HHu1swd1nuvCRR490nNziHhc+7Evi1aNTRziu6SbXkUfVrO+q2+pRa6aePW7wqqPGFxqsLtyOPGou8biecbM+1mJ61PjVow97jk4Pqm/1qFZcrfLA6bjnUfOp27rRWX1xwXVi93Fdue15FDaHcw4215FH03Hdf6uO8xzlUWPh9ayZHoXVCesP43Gko4Z7XI48uuq4cpseFU9n4/e4pWPc0i0d43bkUZ4TP/KoucXFwquO4clNLRqsRlyOPNr+W3WMmwbLi7+4+eJ65FG54wrHbfUobi572xh94zY9GZ66HOmowXHzHL7y6NE5qs6Vm5w0wQcWh488CuOiP2yOuMJxheUWV+99e7Tb/Zd1d81GsjEcUjYKc9sIbR7mt1HmIQbPN1qbwwa1UTugHWptFnEbRn+v4vrBGtxB0BuzecJtfPnb+Mb7AAbL30GgTnzce+ZgUG/cbOKVW4eYOeMCq0muDjFzzrhDbI+b57CmVnmM1cw9uerfIWfNYHXB1hhWd9ziOrnJLa5O+Y2VA9cObHOIpWPcpo5wb0ZxU+P8RTNuezrGFZ7cYLXFTe1qccVt6uhS555u4cbLPXVUD/76rx6NWzpqcNyudDS+f5l15lH9xFdu4dWj04OTK7znUWNXHVePasZq8l1xk0ft4cktHePWWqnVfJPr6tHJdXLb82hcYR9047Z31sDmVosGX3lUXvnNY/64ySs+PSq+6nbkUXFNPnPEdc+j6WY94XX/rTrqb//FHSfxuE0dJ5eVG5xOuKWL+8ktrlM3XDtr4obnHjcxc+F1xC0u+sE4XHGrv7msnfiVR9NRHfDkJl864gb3pVfcjJUDdpnLHGJywHH7GK4f/sj28l3O17/7F7cXfuFHtud/45e2x596Znv2LZ91x+lVzx55VINX3eJqDeNWy4NTx7ipc0+3sPtVRxesz8dxGzrmUQ2+0hEXcfOG97iKpyOsrsktrnkU1ozHb+Uqd9yOztHw6lHc3VvLM25aXNSuTd3iCk+PqlX8yqNxXbmtHoXVhqs54mLs1FFuNcF7Ok5ucTVOX01+WDzd4jp1U8+q255H5dffHoxbXPc8uuq2cou7etXiVS1XHtXiCqfbyjUu1YbH5DZ1TDd9bjlH9VGvPuIr19Wj6XjFLSz3/MLuyqPpeORR98aky8oNlgN2mUt/sbjhcuRRubwaq4njFLc8HzdxDV51i2seNd5nunDc9jy6p1vY/dTR2HQy55VHYQ2+0jEPxWXqNnG67ekof1xxU595YOPz7OQqtxzur87RuMbNWvR3xBk3DbZGatXOPNq6qzNu4pOb+dJx3X+w8fD0qJim7ls8Cu/pGDe14YoLPebfVEcehde/fSe36VG4tTBWn9Wjq47tV7lX3VaPmks8nbyK36IjPHUL46qpzdqJX3n0SMc9j1b7fXv02/2XdXfNJrTRbA6Gz+w2SgcybCPNjQy3GeA2HmzjwTakN0L5HTr62YgaLK/NJo/+HTpqEnfvmY0qLjesThu1f5nl3kZef2WY+IpbBzKOc6N3iOASVksHsFd45dabSdw09Wjwyk1fWF1wtatlclm5hn34kvOMm5pWHavN/HGjF9wBm07pKA8sDneg4gqrC97jJp9762a8eve4xQV/2By36AjzXFyvPOpVfVce5Un9q+0Wj5p/jxvsPmwd8EynI26rjmqICzw9Ovsbr7Yrj6ZjXFduq46w+s88mm5TxzNualQbPcLmjls4j7b/Vh2nR8VhfcXNr07xPW6wueAzHY13Lx8enolfefToHM2TWjgu8JVH0zFu5hF37xksrk65aZIu4quO7ld8xg2WQ1/PcNvzqNrj+rDnqHHrv8wy35GOR9xWj6pNjjAuuMLplkfVBB/p+Nj7f3v70N/832/P/93/4/b4O//x9tgv/ND2/L/6O9v25DPbs1/yDXc6Pv4aN/VbE7j9Jw+sznTc42YtfOhXl/n3uBmfLnG70tHcmv63eBROxyOPmtdl3jwSN3H3nsVVblh/8/dF6p5H1a9uz3CfXFducq065tG45tE8ibv3lCuPdtakYx6N6+rRdDritnrU/cptz6PGau6PPAqr5dZzVIO1vuiB45Zu6ZhHzQWn4x43OJ34Oa5nHpXrVm7GWbfJTXzVUV71yyM+uYnHLa7u5dLUF5c9j674yqPw/Bxz5NH2nzrEV4+uOnZWiKnlyqPqgI+4paOx5rI2k5vYnkfVGrczHevf2qtl9eiqo3n1lweOW7qVCzf5+zvizKPG0GmPm1pXj5pLLN3iunpUg/fOUXhyg+XRVzNf3MwzPZqOcscVjtueR/GFjYGvPLrqOD1qLm3qpB985lH41nMUNlZT3+Q28XrWrNzg6VFjxfVVD25nHlWLOia3I4/2Xu/edeXRVcczj2ridFq5Gb969EjHPW7ucbMucfUqHjcNF3nVL4943I48CntPucWjK546Tm644F1d9+3Rbvdf1t01h4PG8Ixu87eRmd1myPxibQYb1GaZh5jNsn7QbSOHbXD9vToYHGrh+sMarA64Q86mbCOrx30HgXxhB4F65sGgXrXIMbnF1VW97ic3Y+ebkbnUBPdGG7e4eoXjZg37oBsW1zrkzN0hp0717x16cdMHD/XKNbnJJaf7eYjB84A+0tFYTb644oT7yi0dtTNu6Wi8D0kr17jhmm5wup15FF7fbM48mo6aeNzS0SvcG6888k1uajcvHDd16q8OeOomXzhu5q3/mUdXHa3DkUfVDMvpD6BbPSoPHLcjHdtPeLiudEw3sclNrslNXw2vWzwK47an48pNjesf3eLa6lHx8BW3sL2tz5VHxdIx3Y48Krd4HoxbOnrNo2FcVh1XbvqpXb88Kq6OPY+69yzd9d3zaNjevvJoXK0vfOVRtavNvHDcjjy66nakI1y7xaPmMiecRx9we+7D24vPvXfb/vb/Ydt+/u9vT3/L92/PfNf/dHvqK7592979b7eP/Ph/uT32li/env2ir31Nx7jhrLZ01OCp4+pR49Uqjls6Tm5wusHpduZRNdEpXdLtyKOwWrTGw+kYN/msm/mvPCquHzx1g1ePhu0/OG6rjuaKqwvOox+j4/AoParV3FcejevKbc+j+rryoHqPPHqk4+pRWP3m8myP27of0xm3PR29yqVWWL/5OWblOnWc2DyrR9MxHWinL25nHoXrDx9xw11uOSe3uOIEx23qeOZRTVx/7ylxnbrFDU43955deVTfPHjlUVh/NcDTo2pVI+xVX8+NX7nteTTdJrcVW3NY/348uPKoy1zmFDvyKC6wOfscM3XEKd3kx00t+sUFXrmqgw7qsLbqjOuRR10rtyOPml8f+MyjcpkzPLnFFSc4HfX3/gqfeXSeo3u6rR5Vdzp5duVR93FbPQrnUWM1feM6uZlv6iiejiu31aP67e2/Pa7W2v2ejnGDp459jnF/5NF0nPtv6rhysw7Gy2s+bY/rno4wbqtHzS8/rE1u6Sj35BZedVy5wcY48/Wf3I48OnU88+jUxXXlUXXVf8+jMD5ieU8N9+3Rbvdf1t015rcZ+kPTxmR2X97ZUDaGDQDbyPDcyMZ2AMNtVBuxjdQbVxtXHpurQ8g88DyE2mywsXC1uq+pp2/a1R3Gxdz4xOWIm9rj5lDa+0UTB9w09YTjOg8lXLTJzUEvX1ziJhY3OC7qkj9dJjfxyU1TdzodcZ1vpCs3WIsbPPur5UpHdU4d42Ye4+XSR53yH/2iueo4uax45WYu+aYn5V49igMu9FPrGTf9YX1d8qkzbvqnKx31r9a4HnFLRx9E5djjlkdhudb9N3U0dzpqcZncjjyajiu3dIybuayDuqYu7tUfV9xc4ZXbHtZfX/XiHrd0U+Pk2v7zCh/pSP9qD09u5imebnDczjyqdn2NuTpH5VcTvOq451H3uMkX15XbqmPc1Bm3ydVekR9W3+S6cpsejcsZt+nBye3Io+m2cjNu5ZYOeWSP2/QoHLd5jsYlruqT3zM4zx7peHSOPvm6p7bnfvrvbi//g7+0vf4/+F9sz37v/3p74jO/ZHvyc79qe91XfPv24i/94+25X/rx7cmv/u7t9Z/2+//iPB0f9hxNl7jheuTRuNzCzVh6yHeLR690hDVx+jvrrjyajtVK9/AeNzH1HnGD5Zi6TW5yrR6NmzWR6xaPTh3jtupo3sbTLu5HHqXZkW57XNVuTvk+zqMf1a1zNN1WHY/OUWshn3vXlUfbf9W651H1G28u4688Kof8aoKPPIpDOvtMl65nHoXT8cqjrYXPMWrNo9Y9bnkUbr8ecYPzqLncp9uqY1w0tZ9xU68mTnfz6Te57XlUf3PB6Xjk0Wq3t1duK063w3N08Wi164dbtR959NZz1L2xmvmrdc+j6RiXM4+G84VcRx6NqzriBh/pGDexyU2dcZtcz3RcuWk0dJ1xy6MwLkc6tv/ar/pPbuk4PQrrN7nG7cijPLdyU7u61av2uIZXbitWk7ny4J5Hp47tv6mj8atHjfNM3Lqbd+oYt3SUe3Kt1iOP4m4MLreeo+l45NG4eYXVDqfj6tFVxyOPGmsMP6lVbvEzj8K3nKMumomr77492u3+y7q7ZuMwvw1j83QQtHlgMZsBtgHct9FhG6ONDttYDnD3ctr4mngb30aH56EGz40ffu973/vaxtdgcW+G80DvYJB/HnrmV0cHwcot3CHWgXzErUOsQ60DPW5qhie3LvlWbq1T3NUB73ELT27y6i+uPrnlmFxhXF1w3OYb7eSqRljO+YumGs0FX+k4uWlxU7t51UaDap9c45aO+uOm755HeRJWtz7iK9ep46obrIX3dFQjz4nDq464qVeD43blUbW3v+Arj7rXB97jZp3M6V5txt/iUbV6vsdNLnHNeE1tnotPbnF1Heko9+pRudRqLawzfOXRPR3VrNZ0yqPNHZe4xVXTX11Tt3Q88qi4XJr69PVsT8d0VoP7Mx3lFrf/1ARr4mc6wp6LH3nUPPK5n1ynjtOjcdUXPuImpul/xo0O5oD3dFy5wfqr33xqPfOo+Krj5DaxWuXvw+GZR2FcXXDcHnj02bs/MP7l/3d76V0/u73h+/532+NvePODWrTHnn7j9vLvvWt7+Z3/bHvuc79xe+zTP3d79vXPfJxH93Q88qimn7WzJrgeeTQdaYCbvnsepWE6u8TOdJy6paMGrzpqsNphz+Ejj2rhIx2NV7exWvsvHWG5023quHKDV4/KkRbwmUfTzfyew7iFp0dh49Vp/JlHXauOZx6V270xcLo98OjAcVXjys1c8qgVjpsLV+PdN9/0aHjV7cyj+os76648Os/RPR0nN3jqdOXRvf0nvsdN/WoxX9yOPAq70lFfePVoXPMNPM8asdWj5oDjduRRWBxHZ53nam2uuMkLa+KrjpMb7N4YmrhWjxq76hs/5JYAAP/0SURBVCgnXiu31aPWS1+1GR/XuHguP6wW3MS94j513POoV581wum451Hzxe3Mo+oVSydYTB84blPHqVs6avCqY56ZXNS6YvOqVwsf6Si/NYONh/WdOsotx8qV5pPb1FFNMK72dtyOPDr3n/nhdIP1y6NqPdp/cNwmV3VMHY88KmYu4688mo5qlGuPm/xhXmotYM/1j5vnE6fj5Da5xq3axTxT15FHYbxuPUetA6wmOB01+ExH2HN4coO9qsV88JVHYdfeObp6tNrv26Pf7r+su2tMb8O0Gft22sZtI7dx5yFlYxhrs7Rx5YDbuPD8csOrjddGNY+NpsE2LWyjOqQ6ZMwjbu4OHfPLHTZ/37SrW3ziuMHuV24dUuZyiHmFV25wh1JcJ7cOKf3guGnm1w+3Dh15JzcHDFyt1tx8/VqkNtwmVj+sHve0M976Tm7pNnXEbXI1lyYXHWB59ritOs43k8lNXzhujdWmblNH/fFQf1ymjvCeR61H/zJy9SguapwYJ3i+uVQfneKiiZtL/Mqj6Ta5wek2PSqXuNrrj8uRR+PWmxEuq0dhNVTf5Hbk0XROR7ynjis3fdV75dE93Y48qka51BDXM4/Wf9UxbnkUdt94dcUtHeGj/RdePYobjAe+e1xXHeUMrzrGPR1h/eKqttWj6aaJx+3Io2qTA5d0iJv59jwajhvsfnKTyzNze3blUXPhsMftSEdxH3SvPHqk4+pRcevn3jPxdDvyaLpNHR9we+zx7clf+xfbC//mJ7dnvu1/uD3+hrc80KT2wi/96Pbyu96xPfWN/93tg0+8cXvy8Vf/g95xMw8uGqzOuO151FqoVxy3uK4eTZfiE8d16mis9RWP65VHj3TMo+Z1WTPzxe3Io+m46rbn0fafemk4ubmf3PZ0PPIoDuaC+5dZk9sne46qy/z8vMf1Ez1H9VUbXpMrbkfnaPjsHKWTZr7i5orb1PFo/4WnR2HcXK3FlUfF5v7b86imHv2MVTMuRx5NN21yO/KomLGuyWXV0dziRzq6j9vEPt/Cxh55dOV65VF59Nc3bnFJR9hcaj3ScfVo62j85LbHdd1/U0fcpkdh/eVXn7lXj04dYfPoq8HqjNvqUfn7OyJucZ0eNX56UvzMozhYm3Q78ujDnKOwfp651Ba31aNxNRecjum251H14WLMGbcjHSc3OI+q3Vye73FbPZpu6XjkUXXLbfzUbeW2d9ZMbiuOu7nwOfLo1E2b+MijGiw2sbritnpU3NziZx61FjA+xc90xOVKx7i5x8FYTX2rjnlUnj1uex4trr5bPIrrxEfc1Gu8ue7bo9/uv6y7azaITWQDuLcZmN1msIltALhDzRtQG1tsbnQbZ93oHVpz44u30YvDNrLXieWFHQSwOmx88zpY1Ck+D3QHhYPAfO49c7jipm/j1Q9PruZVH55H3GC5zDG5avLBalFzXMU9d7DgjAusP/x7v/d7H8dVXR164nHDdXKjS4cU7JCyNnHDZeoITx1xm29GvdG6V5u+k2vc5MctHcW9wpPb1DGuXv0BFLcjHadu+px5FBbrw545p0dx39PRnLCaYS0cN/PLa23iduZRWDvjlkfLr8VVn9Wj6TjfnI48qkbYHPNXvMlVLdOjsFfzpVtc0808+pvHWuDh0uIKx9U9Luv+O/KomJr0X7mtHp06rzrGTf64WQsfzPXHzXP9Vx3j+rA60sWzK4/O/WpO90cexRGOC25nHo1LOq7c8qimdvPdwu1IR3WrL25x7Q/NM4/CU0dcjjxqPs3c6XLmUTiu6lK/tnrUfLB74/Mkbg97jj734ee3F9//7m37V3/7wRd1r/tD37LdFXE36yvby7/3m9tz/7+/uD321Ju2N/37/8n25NPPfgw3Ok0dvcKey7/qWFyd4pOb+KpjuqXjmUflptPcX2ceFZfLnObe86h1lq/6cbnyaDpPHeGVW9hnGM9u9eit56ja1TCxOcPmLp6OcbOWatcvnEeNKZ+6jjwqn3vXym31KB7F1UO36VHc5jl6pCM8ucmHk1pxsNZ50HP9Vx3jmo6TGzy5GdO5CF95FK5/tbtPR3NaFxgPz+Jmbs9gTWxyheOSjkfcvDrrvObRdIPz6K3nKCzH1OXKozCu5ojLkUfdu/SPW7V7PrnF1bjJTVs9GvZZY3LzTJ2rR9MRt/UcXT2qr5xyw+k4uU6P4opDXI48OvfPlUfTMW7puOdR9ZvH+QKfeXTVMW7mxg3Wqh1XNayfY+IeNzjdzKPeVUfzwHGrdmM9u/IozWhzdY7qSwcxOcXjtqdjXNPNfEce1d/fEeG4aatH5XPvmtz0WT3KF+rnuVs8GtfwGbc8l05nHoWnjvpPbnDc5MHNq/ncH3m0/QfjlUdXHWG1ivf5Nm7mXj0Kq2XqqPZ0nNxgZ5bxeTCu6oLNAxe/OkfTzXgxr3Let0e73X9Zd9fayD582Zg25XoAt1Hh9ZCykW2KNm6HEqyfsR0iNqqNrF8bE5bXRpsb02VjwuZq8+kvpnUoqU3cAQPHxSGkvmpXi/ontw7guMEOf9i6dADHbR5Sk2vcvOKmNrXLo97WuUMmrsbGbXLVX764TG7ik5tc4lOnVce4wek2ucHWO25qlbP6Vm7wqqN+e9zkFZ/c5O9XdPhIR3hPxz2Pym8d9fcKH3lUC6vtFo+6FzceT9eeR+G4nHGTE1YfrJ5bPLruv6mj3Hm02j2Hrzyqvw8BcdvzqPHmMrY3xmrFpbMkrukGr9z2dHSZ25z6xg1XudMVJ1jNU7fJLe5TR3n3uK0eTcd0utIRTzqFzzyKy56Oex5179L/Fo/ipqk9HfPoqqOY+XGDp26T297+mzrilker3fpObtOjdOuswUV/HMJqmTqqXV3VZu64nXkUntzUunpU3eYXw6f8k+vUUcwYeOX2uief2J573WdsL/32L22v/PTf2l7+4Lu37eUXthd/9ae35/7O/2l76Td+bnvhO/7T7Ykv/CPb65956tCj5pncxNS6elRt5o/LmUfjuuq4elQffdvfckwd9zw68ZlHxT1Xj3blUTguVx5Vm9rDq0dhFy6w2Nk5yiPWXz36GXvlUXlx0e/qHIXNo77i1b56FE43GM8zj6aT8R/n0TsstziMA6wdcZs65jF9JzcxtX0i56j6Wjf54rrHzX064rKnoznVl46wLzfgK4+qVV3q0eB0XD0al36YgOWbuuVRWN0rtyOPmovO6SaOSzhu+sXVXGcehfU3n/63vtfHNW5qWT2qbtr0me7Ko2L6wGceVQ9OuKXTys2r2qeO4uaZ3MTUlkfF9LU28qslrhOvOqr7zKPhfHHlUbm1ic88Sjf3Lu3Mo+aB93RcuWmddZPLlY5yyA/vedR6qUd95jrzqFrlSRtYnfCeR+Wbf0fETY7Vo2G1w2ceTQdzwGcehXGAtclt6qh2r67WJq57HoXTLR2rffUo3cLG4HJ21uDpmb6wvlceVbd4eM+je7ppsHvX5GYsXdQGx+3Io/At3MTx0F899+3Rbvdf1t01G5LZXTaezWTTOkjaPDaLDQDbDA65udFtlDZ6G98Ym8UGksth1Ma3ETuwYRvXxjce9mbkNfye97znQV799YNtcl+qyaO/OsXNI39cemMWg/Gd3NSt3vDKBW9cwuLrgW2OsLk088G4qdWFi7ncx31y9Rw3dag/rurWX5sfsOJmnPGaQ03fPW6rjpObWuG4w7iao1805ba+4mpedVRbtUxu4nExr1qsobWLqza5aVPHdAs33lxxU6/5eQ5ePTp1tC6rjqtHtbjQ0Vr0i+bUzev0qBrEYfVeedR+svZik6vcxqw64qX/fHOa3PKoe+su/5VH9Yt7ng1PrvrBmlrV8+53v/vBvf6aOOxaucZN35WbetOxD7qrR8Xm/pRrcjvyKJxn9Jvc8uz0qHrjGl65afLjYQ555I/rnkfxgeVcz9FVR+uijw8p8sl15dE9HYtPj1oz+eSdXNUpvuqmPywGT4/CNKGN8ZrxR9zScd1/Vx4Vr/4rj+KqlrjB6tRfmzqqVT7rrH+66StHHg2vOr7G7S7+1LNv3D7ymV+5vfyrP7W9/DN/e3v+Z35we/5f/p0H/726J978+dsbvvd/u33guY9sr3yUq5pxveUcndzMq3nO87DatclNW3XUP7znUXHYRcMrj646HnlU7bB+xc886jkucTvyKKzpb/64fTLnqBrbf/LyhlxnHoWnjmce9VxcHeY37sqj8q+66btys064zHNy5bZ3jlqv4kfnqHtx/c1TfOWWjlO38MpN0x8PnzVu8Sg+4SuPphNc7UceFaeLmlcdxeG4qc0ayqeOyRU2Pt30FccNFvPsyKPNB8d15ZaO6/5bPTp1FKcjP09ucZ064pIucTvyqNr6HLPqFo6bsXJOHY2noRzVHjcxc+s/uebRasd13X/GxX1ywxkW91kjbC71Tm4uTf64XHlU7eq1t+Erj1qXVce4paMmzjP64zK5To+q3TjxlRvOsLrE86i1E9cfFsPt6hxNd3jlpga8jenvCLmOPBpedVRTWO1e1SqvfOYVz6Nx06aOcU033KaOcTNeLu3Io/Ct52i1m1vcWuh/5lGvnTVxmzpao7jB/KN2965P5TmKA65TJ7nilm5acdzUCOOy51HN3Oqb3I48GtejcxQ2hibpct8e/Xb/Zd1dY3Ibymaw0fvgatParOHefNqI85Bq48pls9iIDgkbyqEE21g2oI023zxsNPPbyO5ttLC+sNpgcxnTxuzAU4f5emOcWNzhOrnB6ofVjmeHlNx4zjdOY1duWnjlBnuOj+cwDubzHPeVW4cMLF6t5jXeh6vJNaxW9fWHJh5xE8ftTEdjJ1e51aAeDfZ8cvMK46Z2eeM6ddzjBhtL4/LtcdNfnXRWO7zquHo0HR/mF011TG5Tx8ktT8o1sb6Tm7gx6VZt6oir/tOjxsJqr/+ZR+ErbtbN+sHqXbnB06NqVxes7XFLx94oxc1/5VFc1BP3M49Wu5yT2+Qqt5rOdPQK4xbWx3gYzz1uU0f4jJu4NYbdq7/9GLc9rul8i45yew2rZfWocdOTatnTUetskaMPd9UGx1X/uBa/OkfxEjc3Prdw0464wZ7Ll45e1adNbns63nqOpoP64x6Xxk/dYP3nOfoa12dfvz316W/bXnzHD23bu//1tn3a52xPfNE3bo+99ze2Vz7yge2Zz/uq7akv/Jrtfe999Qu5PKp2eeMKu0+3lRtsvHph3NQmPrnB8xw1x945mo5wOsEfw+0T1DFuLh6TT11nHjWX/uYRr7Y9j8Lu9Zn7z7NP5hyFrZs5vadcefRo/6Xj6tF5LsY1bvDUEZ46Gn/kUTG1qdscR1zlVlNc4aNzNB31Nx7nyS3u6RhXfeG4VfvKTZ3q7zPdlUdv0dH7FG7WQd+4HXnUuDMd46bxaLHyVdueR1euRx6Nm4vnxMXmWTM9au6p4xU34/QXm9zcm2v1KHx1jvKkfNZNmx5ddUy38OSm9lVHueSQ33XlUbXKi086xi2sL9znmDx35lH4Yc5RuYyfXFZuezpqRzrG1VV/dU0d45Zu5oqbeLXueTRu5l89urf/XHDcjjxq3dWq7iNuajNu6maeyS0d82ix8lVbOk6PpiN8i46w/Oqd3My16ih3+y985lG1u59c47Z6NK7mguNWrXGDNXWmyxG3VUfP4rJyM9Y+wRvWN657OsKeT27qTqs9bmLmu8WjU8czj6rFeHPdt0e/3X9Zd9cYui/VevPqYLA51jdem7u4zdFGt3nWjS6XDTsPsTa6/jZmcdivCDZZ/WGvHQz9ymBudavNvbg84ja+DdpB4D6sHn2NcTAYr1Zj1G3jmwdfh97khncHNmysHGG54xZ3ba4FbnLHzVx7XPWD1al2uH+91OHjjdi9Z+qy9sbCcQvHDZZzPdAnN3F9ra961Ej3uMYF17hPHcXVdsQtHR3w/aKJWzrGLe7pKIbLkUdhcbV7lmfPPLrqqEY4HVdu5ubhK27GpVs6iuMMq3Ny87w4bu6NWT2azkfcVo/qS8c+jMqNQ1xhrf6zlrgdcVWbtcAjrkcedaWbe32OPOpeDfpPj+K5enTVceWWR2HczNkfQLioufjktuqYbukYNziu8qt1cq3Wzqp0a/8Vd2+PweacHpULVy0dVo+aa56jasOt/nvc9LfWrvbf5Oo5nEfdh80nlzH5IC7p2DpfeVRf6xOWe9Ux7u2PuMTtyKNz/6n9yKPimnF5Wp8jj8LGpGO6PuD2wovbsy99YHv+R/5v2ysfePe2ffE3b09/z/9me/ln/t728nPvvbvu1u4b/vT21DOv/jfr8iju1nk9R888qr95xa88mo5xOfOoXOt+O/MobKz1gtW4etTc4mLmuMWjxqXb1HH1aFzX/efemHRU29Qx3XBNR3NOj6qJJ7S4yr3n0eK4qjFuatvzqD7lm1zP3utXHVeP0lE+WD27Hh26WodVx5VbOsLWgkf9wRS3W3Xc8ygsZoy6+EoMlzOPwnEr7n71KKwO9a5nDS7To6uOZ9y80gmnvsg9O0e1dHQdeTTucYmr+3RU256OR+fo5KZOtet/i0fhdf+tHuUH2Dw+a1x59KZz9KPc5LQ/jelzjFxyiqsRt/Ws2TtHw3GrNj4wDpfVo/JMHVduq0fjaj581I1PcferRyfXyQ2eHo0rnXt/fZj9t+q4enTqAk+PtlZ7Ol55VMzc7tf9t+fR8NU5ynP0sRbhuJlvelRr/3l25lE5Omt4Dj7zKGwdrEe1Tx3Vlkfh6ZHJ7VYd9zxqfGulP+wetyOPxiVuxd2vHo27nJOb+J5HteJn3DT900m/uE2uezq6jjzavTzW57492u3+y7q75lCy2ea31TZnB+76QbYPQDaiDeeQkqONaKO0cT033maxmRwiDkivNpONCMtrU4XF2mQ2qlz6aMU1eWzUarc5J3Z4rtx6c4HjFhf3Loe/OK4dwHE1R1zl1uJmbhxgh45a9evg0F8sbh065tI6YMWtIVytZ9z0hfGp/9QxbjMu1ptN3NIRFzrKAavxjFu6qTsd6Ra3uKZjB2zrHJ7cVtybC3zkUVysE16rbqtHzRk215lHxfXTx3zwmUenbiu3VUd1qQc2/5lH4XSM25lH1cYj9Iqbuc90VHs6pls6avqbS1/zzFrPPAqv3FaP4iWuFnNMj+pvnVaPauozfo/b1BE2No9ObnFNR3tK/yMdp0fTQf2T65FHYTF9wnjveVT99Vejej2b3HBVu35xE189aiwcN3HzmQeu9k9Ex7ipJZ3g1ubIozjInY7wno7mcckrHx5x2/NoOt9yjsLu9YHjZvzq0fZf+cSmRz/44bsPvr/wo9vjP/t3t1de/Mj2kS//7u3Jr/vvbE9/6De3F//NT24vfeB3tyc+5yu3pz/vKw49Kk9Y7VPH6VG1dXbAZx4N61/tkxuMl8t8arPW8JVHw3Q882i6qufKo9rU7cqjeKg1fObRqeOZR+PWOmhnHjVu6oaHC57vh5q4ceZL12q92n9nHhWPy1ybq3PUPknHPW7pWG3ptKfj9OjVOaoO3OQz1nXl0XmOTh3hPY/CfaF25VFYniNuU0fccOlLpCuP0mDqeOZRY2mYbkce1S8d5dbituoI699aXXkUF7nFr85Rdaqvz3RnHlV7upXvzKMabjiob/XoqmO6yTPx6tHuW6tq2fPoxLideTTcFz1XHoU7a+DVo+bGPS5qF5vczBOfvXO0uc88SmPc1Du5rB7d0zFPik2PwuK4qenKo2ozbnKNG7zn0fbflUfVNfffmUfVlgfLJ/aw5+jUUa04etb4yVV8ehRXufTVJrejc1TcGHWuHp060qSzBr7yqFxqDJ95NB3lSTc4HSc3fc1jvub+VJyj6nXffPft0W73X9bdNRuB+Znd5rHZ2vjh3pxsJua3GWzu4u7nISaXPja1DWWseRpv4znU6u8Q6iCAbWSbOPy7v/u7D3LBDgZYf//NurC8Dg7PO9BdmvzV2iEXxjVu8HyzkdMBNg+xeWCLT27icZNfPG74iOu/csUBxhH2HDbmll+L5DO/V4dcc6uLjmLG9OZUPB0dcvCqI2x9aCgul/WLu7mudFy5eZ216Rc3OsatA929Z+aJG2z81DGPyqNeePUovtVqHabOajnzqFrE+wAGmyuu06Ne6RS3K49OXeArj9KoDxVy7nlUTnWYW385iu951HrHBZ7c1Dp1xE1Ti3ontyOPundNHY2ZHoVbi9b57KwRb/+Vb/Uorhrsuf5xiVtccYO9qlW/qaN+q0dxM4+m/9TtyKPVFrfwqqN1gPlZjiOPxmVv/00dccENNs74uMRNXnj1qCa/scZMj4rnUeP7cHTEDcbtYc5RnhEX4/srj8Kew56feVS98ssLn3k0Hduv4h+j492cL//sD24v/cJ/s22Pv2576rv+Z9tzT715e+XpN26P/fKPbNuH37c9/4E7bl/+J7Zn3/Dq/o1r3M90nB7VWhv94rZ6NB09m9zgPY/CarEet3jUmOJnHlWbufPgyg2eHvW6t//khfMojOe6/8wb1udhzlFYDDav8wjXs3MUNy0uVx4V91y+K49qRzoaMz1qXejmKp6OsPHu5/7b03HvHFWnmq2jNY+bWvd0VK8xezrGTR5x81jnWzw6dVw96t6zWbuck9uRR+Gz/Te5mZsf5DMubnGBr85R88bNmPJZM75UJ22qdfWo2Krj6tF0hOW23v2he+VR2HP4yKPu9U0XOG5HHk1H9RbHY8+jYuZyv+fRxk+d1WzuK4+K93cE7HncPtFzVC3Tg+Jxq/YZN+fe/suj4pObV/HJZU9HmsBe4wbrB5sHHx6dntd/9eiZjrg5K6udP/Gb5yqufaY786i4uTTzHXGjl9qrJW55dOWqTv21Mx3VxcPurQfdb/Fota86xq3x5jKHtTAePvMoLum4ejSu8rQWaq+2lZs68ijcflUrfOZRjcZTpyOPyi9ON9yKrzriounrWdzc73mUbuoU1648mg737dFv91/W3TWmtqFcNq4D1obpAA7buA7dsFiHFGysQ8hmcbiEHUqwjWyODhkby3MbDbbxbDKXjdqBKrdxbUzYgSF/uTuE+gCCk/xhm9bBMrk5VMO9ueAil3gbXX5cJza3w0F9KzdYrThNbvq3VrCY+5Wbhnt9jRPHRW7cJldrHDfzq3Nyc9iuOnYAT27Nj5s5YLXJHZe4OjhhOk0dYbWmY9zSUdMf1oyDq83aT93iNnVUn/7Grh6lI+zXXfO7nx7tQ0IelVvb03F6NE+m0y0e7c2jWldu06Ni6qJNXM48Ch/pGLZO4upR45VH1SLv5HrmUf3l8uzKo+padTzyqLnz4OQ2dZweFd/TcfWoVzzwE/fqils6anC1TR3hPY/CcqkPXj26p2N4ctN/z6NqD+95dOqodnnTcc+j5rI+1rBaxc88Cqdj/VdudJRPLZ6dnTWwvtZ36hY3WK1xmzrK7VX8zKO3nqPmUKtrclVfeHoU3uX24p0nn3lye+Ef/+fbi7/xS9uTn/mHtie+7X+0Pf3Gz9ief/LZ7aXf+ZXtid/55W17/29uz731K7fH3/b27Zmnn3qNmzzpqPYrj7YWtISr7RM5R6eOuBgz8ZVHj3TEJW7VIp/7M4+m49QNPvKoe/XCZx699RyNW1z7l1m3eFTeuImvOsZNbeki15lH9T/SMYwHPs1tPL6TWzrqb6w+U0dt6tg5iqPa1Nj46dE8mI4a3LobZ23Cq464qG/+y6wzj646rtz0jZt1szba5LZ6NB3jKk9ruedRMc2zyW31rDpWrmce7axpLW7xaFzVvnp0crPu4u7jFhfX6lHtlnPUXMbywZVH1R/XPW6rjvrIr6Yrj+LqOZxucdvzqP7+joCvPHq0//Q359RRX9fkssdNn3SUWw2T2/RoXPHCB5bH/ZFHVx3jtnpUHfKpzZjVo/CeR8NnHs0TXieXI4/isuqo1nQ0Tty9Zv5qd5+OuMnxMDrCeMDmlvPKo/o+zDmqFvdxu/Lo1HF6dOUmhpv69rjpPz0qfvZ+COuLm7rrb87JbXpULekYNg63PY+2FvhpZx7trJncjjxqbthc9+3Rb/df1t01m9vma7PbPDaODdTmsHHhNnrYpra56+9+HmLGauI2K2yusLlm3EZ1WIWPfmUQU5uN6nkHhbgYLI986mrDdgh6pg71yA1bB4eaPNbCRo+bnPMQ0986xFVcrg5scdysZ+PF1eQggSc3WO3mhnGEj7gZZ3zcOqSauwMcFo9b8fpXewd2cTF9zKsWvOUQj4s5Gm9dHbzFrfvkpta4paO16A+gyTVuxukvbwe82s48asx8IxU/8yhsXXBtPE/tedT85hZfuYWnR+ErHfOoV/PLc+ZRdap3j5uc06NhY/pF88qjcQ2feVTTX549bulYXFu5paNnedR466HRMi6rjuv+MzZu8OpRc5mjXzTnuovveTQdzzwKp6Nc8J5H+aa5Vh3X/ec+bnLhOnVaPYqrFrbOagqvHoU1c3kWN/dHHtUX1o50hHHFrXU+86j4quOZR9Umnk4rN1jtxW89R2HnjH7mi9vU0bOzcxT+8Ede2D70W/9me+zHfmB75cPv2174/D+6Pf8lf2J74937ybPPvmF7/om7nD/3Q9tjL3x4e+rJx7bnvuBbtpfv5vB/RVYNe+fomUfFPRePW1wnN/1vOUfzqLE8SafiZx6Fe8+o1r1z1Pqpz/vrlUdx2TtH4VXHPOq9VfzKo+lY7XjOsyaPVgsu1qv4p+ocVbfxak23I4/qB5/p6Jm64m49Ps6ji469X1bb0TkathZan2PyaPHVo1PHPY/C6tCnc3GPGzw9aq6rcxQ3WG7n0ZVHcZ06nnkUVjs9/Mus6VH1H3lUXbB25FHP1I1P3Gi059Hwreeo+mHc51lz5FH4Fm6wfj7TXXn08hwdOpoDT9z6HGOsHJPr1NG6Tm5HHjWXccbjJr56dHIVP+NWPthaqnc9a/bO0XSE9zxKx8lVvPfXM4/ikC7qDR/p2P5y77ry6MrtyKPmM5f49GjcWos8GpdVx9WjsMZz8Bk34/Q3D3ylY2vhvQo+8yi8d47ueRT2KvfUbc+jatZ/6ii+51H9G6/flUfVU224nXkUN5czX58zj+q/p+ORR+mgv+fqjeuRjvLgZh5Ymx41L276q8mrOe7bo93uv6y7aw6UDiUbpEPJxrTpO4BhcRvZZWPCYsbYeLBN7zCAbRZ9NZtJPhvTRrWxvMKe21SwjedeLhuzjQjbdLCxWvnU7r5DKC4duHHpzeWMm0OqDwVivbmIWxc5cDNeLodD3MytRvXBanXYwB3QccG1Q2dyax018Wqb3OSe3MTUpfa4TR2Nxy2u4r2R4gbrK+fkhrt6PVu5Wfe4eYXNk46TWwdsuTX5rLN4byZTx7D4w3gUB/Gp255H9Zu6aWFzrx7FEX/84DOP4tq67nFLR/3TEZZDnbd4dHI78qha5Fbj5Dp1nB5d99+RR82l4abW5p66yT09Kr5ymzqK86O4WuWcHhWf3IzXt/0nvufRVUd98ygucdvzaFzFzzxq/dTqSteV29TReDq6yn/kUbnVK66l4+Smj1o9n9zOPGq8uPlwE6+2I48Wp8HUMW64mEtMn8ntyKPGTx3hPY96rRbj44brnkdbR008HVaPwvqL6SN/3DxbdTw7R5+6wx95509uL/+zv749drcOz3zzn92e++yv3R5/5e5cxe2tX7g9/69/Ytt+953bYx+6+zD9FX9s+8ATn7Y9vr3ymo5qk3fqeORRtc39deZRcWveWbPHjUb4VIu1gK88mm5ya0cepSsO5rvFo7iaW64zj8Kdi+HVo+pON/lvOUfNoR4caXzlURzhlduRRz23lsWrbfWo+afOkxs8ddQfN88a/zEeveuv77r/zJmuK7epY+vu/haPauLNvefR8hnruvLo3H94nekY9ge9/lcehT2f3PY8qo8WF/E8unIrPnUUP/Ko2o0Vn7rteXTV8cyjak1nz+h05dE8oZ15VB3q6V8DTm7wquPpOXoXn9zUYt2sP27iZx699RyFNc/Em3vPo2FxdR15VP907Au1W86as3MUVzXHLS6uM4/C1gjX5tLgyS2PulfH1GXqGLdVx6v9J05H15VH1d45mo5nHp26xK3aVo/u6XjkUXO59yzuq0dxE8dLXC5ztGdw0+JqbvrEl86eH3n0TMejc1Stxux5dOpIo3QWv9LRWDXE9cqjaosbrPY9j+LNc/I3l3bkUfFbzlFxfc2p7vv2aLf7L+vuGuPblMxu89hsHQQ2JtzGt5lg/R1k4Ta6/nKIeWaTevM2Vo7623g2YNjG7SCA568EsG/W5YJtPli8D2C//du//eC5ufUTNw6WV75qW7nhHxZ3SHUgi6/cijfeuu1xKx63DrJ56MFqdWDBcYsrbr/zO7/z4Dmsn3hc5XGoee6g6lCslslV/w614h3YsDieHdji7h18DkmYjtar2uWeOlrnW7i57wB2oJo7HY2D4xrWcHPv2Z5H5ZNfvSvXPY/iH77yqLnFfQAz5sqjdMMJvvJotVbLlUd74z3i1hutea0vvxqzcis/j2phXFduq45qFJNzejRucZVnctWOPApbC1r0QTePihsf18bv6Tg9OrmaS3zlFo4bDnKFrSO851E+0E8Oa92HEH2OuFW7uq/OUZif9aH5lY5z/+3pmEc1taUbbulo7tWj8l6do+pxb079rzz6MOeoucStMW/c4tG4GnPmUePkc4aKa7CY3JOrZ+3Xan3No3f4lX/1X28v/vI/2R5/w2dsb/iO/2h74i1fsH3wA/0Lnru57p4//+D/Muz7ttc99cz2pm/4U9t73/ex5+iqo1r3PKqpR630E9/zqP5heY+4wbiZH+a7WzyqT/Ezj6rZXOkivqdjcVzpBst35FEYr7n/XFpc5L46R/lx9ShsHv96Ctez/Se39QzvcZsetZ/ULN+VR+WZOmpHOpqDTq5qfc2jd3Fj0rF4OhbfO0fNIXfxI4/C6aYvDuJnHtXfGvhMd4tHbz1HYX2nTmcehW89R9137qldHDfx8N7+m+eotudR4+w/dV15dJ6jex5NRzpYC81ZJ37l0bjCRx41Du90geN2pKNnh+foR+N52Lzy43XlUetVvlVHta4eFee5WzwaV/jKo+v+Ws+a6VE5rs5RuXHTV8N9cjnyKLzqeOTRxnsOu28++atFHVPHlRs/0nFydfV3xJlHYbmtZ/jIo+ZWi/Hplke9yp9HrYH+t+roXl/zHnkUXnW+Okflxr2/I648Cs/9Bx95tLVwf8at3O1XWJ8zj8qFNy7Fjzxafty08J6OaqINb0yuRx5NR/Ws5+j0qLx86Jy7b49+u/+y7q7ZsDaQy8a1aWwQm9DBw+xwBzBsw9jEHUo2lpgxsP42stwOJdghotlY+tvYNqZcsI2tn8tzG8+mE1Nbhw6sySd3WD61w72ZxMUBo39cOqRg/TuAbXR9xXvj1H/lZl3MoR5YLk29MC4Ol+qHHR7y4YuLV331m9zi2lwOJeOrdeUGx0WOyU0cj6njfHOBcZs66tubiyZXXPS3jmqKm1q84kO3qWPcGhs3WDPG+LhpxqdjuoXjFvfVo+nYr7u4Tm57HqVLOp55NG5i4bjou3q0N0rrDGvpBk8d3bsmlzOPitPQnjzzqLh6PJNLSwtcpkdXHdXuXt89j+pvrNxnHoWPdJy6xd3c7nGZ3OJqvHgehfd0XD2qZs/0EdcvbmpvXdKxudKx2rXpUVxhY9WvrtWj6ptc8YGt79RRvlVHudQU1z2PTh2rxbV6NB3TzJqprbm1qdvUUb50jMvqUXXDeBlzi0fNkW7GammBy+SWrua7xaNxhY2Tr1onN7mcFeqL+3rWTI/C6znq/vnnX9ge//Ef2F7+nXduL73hs7ZXvu1/sj359DMP/o9OiL98x+3Zt33Bq/9XYX/nX28vv+9d2+u/5ru3pz7jM7f33tVmXny8ql3euKl99ahX88d96qh/XOb+M37vHJ0exc0z+BaPGmuO1n7Po9bYvXU33jjXkUcbm26T2+pRcbn0gfOo+Cd7job7rHHmUVzUpp91u/Ko2tIFPvMoPHVs/OrR1tbc9vfq0aNzVFyus3NUbWrS3zNc9HNNj+p7dI6GNf0nF7X3efHKo1PHI4/KoVYc9Y+beDpOj6YjrLa4HXnUvJrnxq/cpo5xlS8d9zw6uVmLuNmT8ouLTY+u74dxU5f45GYNzF3syqO3nqP6i8l35dGrc3TVUR/5PZPrzKNq8YqPV7Xr51o9apz+1Xrl0bn/5DvzqL6uebbscZs6rufo1BE2Nz1cnsHGuY48Wq50W7lNHeUTNyauxfc8OnU886h6jVXDHjf9p0dxmToeedR9OXCZHjW+2vnlSEd4T0dYXjmuPPqw56ja3N/i0fZfuc48ak51qCcuZx6F5zkK73lUDhqoV+zMo1PHsLyuPY+Ky2vtbvGo/nE586jcsLnkvW+Pdrv/su6uMTTT+2DQQWAjutocNhLcIRa2cR0MNpdN0UYXtwHnoeWyscynPyy3ePnMrQZYPt+kO6wmtuHd9+Zi04rbrH5laOPbrOs38R0UsHnN795lDWD5rYU6HWrVipurWvGOK4yrMeWTS43FYTU4SOCVW79Ew2ru1yHY6+Sm3+RWrc2tnem4cvNm1IENu8fNmprbPe3LZ907sF3m0soPr7rRI4yLtehLNTiucQunY3OdeVTuao+L+yOPilsHb1jhdGy83HlYw33ltudRmD6T25FHcTKffn4tksd8q0fVZX5jYXUfeTSu+nhzE7/y6Krjym16VM3GxyUdjzwqj/xx01Yd28/WRf7JjWZ7Hq3WldvqUbXysL1tjLnN4T7dpkcn17il4/So3LB8Yi55J7d0LLc61QuLn3lULjHrU74jj5aPh1Zuq46ae+fRLR5Nx7gZC5vXB6pyw+rLc2ceha90nB5VG5xO4nvc0k3Nt5yjnuPl+dRNm3ieNbA6J7cXfuud2/M/9p9vj33k7oP+V33X9sJXfvf2gfff/VFwt8b6vP/u/sXH7v4A0fcdP7y98pE7XR+74/JV33E3/lVPauWHVx2nR8XVLrfXyXVyg9Mx3dLRvWt61Fia9Eey68yj4mJX56j9R0P/Su3Ko/Cqo7HwnkflMxd85lG49/rwmUfNgcs8J888Cq86rtzyaM/0jxu99jwKy5WOza1NHdUBG2sPrh6l2SdyjhaHrWefY8x15tG5H/c8CuvnmXnNn25nHtWn/rD4nkdh8/Ccdbjy6NTxFo+K9y+zVo/CRzoeedS9qy8IqqU/svc8Ct96jtKmuFb/ldvULW7ptudR2HPvr7d4dO4/dR55VC3WwrP5OcZ6NH71qLm0ifc86t66Gz/33+S6d9YYn257HqWjftZCXVcexa/42Tmqv3Wbn2M+2XM0j5qLLtbCvevKo6uORx61li7xWzxafNVxj5tm/4nnQXGvn8w52lnTOXfmUXhv/x15VG7xdBPf8+iRjritHoWNVw+O+qdbOrp3xa3cuF15NO7W48yj8KrjmUe96h+XM4/Cq45xi6vGo+Jq8KrPfXu02/2XdXfNJnOQeCO0MTqUbEobyIFjc4ZtZG8uNibsvo1rY+jrULJxvIprsP7msnlsLvPZWDagsbCNp5/LgSpeXxsbFtM870AVl1c83JtP3Hrj3OMmjodDV3+5HVIdwPqLdQDD1skce9xgteCAmwNSvBjOuIrBcZUrruLW+Yqbe5f6ik8d4zZ1pEsfEuCVGyyuHjVYt9Zc3Nxxg9VmHvdeV27w5DZ1Sddq7c1k6jb773lUverU15Unxfc8Kke64WbOPR3NpxYcetabiyvd6ptu5gpPbns65knzn3kUnvvPePdHHjW3XObc4warZeqodq+uI4/KrVkztd3iUeMnN/HVo+oWV5uccZ3cpq7mNgduajRWi5u5rUHaqM29vvCVR+G4rTpOjxqrTvWdefRIR9j9nkflVrOz6MyjanuYc1Tt+soX17id6QifedRc1X6LR+FbzlHcqkV+z12f7DlqTWH3nsFnHj07Rx/7tZ/aXvjJv7ltL724Pfvv/Yfb69/+jQ++rDPnA12fuvMoT37G521P/Jt/tr383ndtL7zvt7Ynv/w7t6c+7W2vcTWPe68rNzhuapu1nnkUptvUcc+jtMlD1prvrjyabmo582i4+nDRz7XnUXFzwcbBjV115K+5/1aPqjPd6o/PmUfjZh3EjrjBasEhrSY3+eHVoziaLw8fefRs/8Grjmqlk/7w9CiM23qOyombGuVez9G4WgM4LnvcYLnE1v23elTjUbnNYS0m1z2Pzv03dYTdT278C/tyA86je9zMp5Zbz1Hj5v6CP1Ed5Z8e1RfGL26f7OdRtZpTf30mN/XAq0ePdFy5yWt+X5ys3OCpI0yTqeOZR80tlzlv8SisNvO497pyC2te9TeXvkcenbqdeTQsrp4zj5p7njXiZx6F1WacK26eu1aPpls6yrOno1p5x6WeuJ95VBy3+R6xehR2qUefK4+qBQfcwl5d5ps64kaXuFx51JrGFT7zqBrwtL/itnoUr3nW6C/n9Ojee4Y6PTOXs0bM/JPbkY5XHlWr3HsenTo+7DmqrxY+86j51HLLOYqHPNZC3frKc6Yj/0xuezqKm9tl/H17tNv9l3V3jdFtXGa3WVyazRLWx+azUeH6h21sB7x7z2xs2MZZf9F0ySVn2FyaeznmN/Gwb9ZtfNgGh21yuW3G+YuKOcX1gx0MsDyuDoKwje8g6JBzAHcgww6xyc39jOPam5PLujgswnJr6oUdIpp749dfUCbXlZvXvV/5jO/ggsutdejBHeDFaUKbyR2/ifVxCMKTG7zqSDet+BE39w5o49UsvnLzHNZXrri6d2l7Osq/94vm6lH36ebZnkdxbS3Mxfdye3blUbXH7cqj1SqP68yj+q/7b8+jnqnH3O6vPEoP93LcoqMmxneT255H46o/bvKXW5se7Y3YOsN5VH9XOrYWYlPHM49q4lM33MJxO9Jxz6P6e2599MdNXpc2dVSHepr7Fh1d1hjfI4+GzaW5lwM+8qh66Z5uOP3Wb/3Wa3j16C3nqHrk0Vf+K24Pe45aL3X1L7Mm16OzBlbTmUf1ky9P5VF5XRquYi46fsw5elfXBz703PbkO/7O9uIv/dj22JNPby/9sf9oe+Ytn/sgF67GvJrvme0Dz/tB4YXtsXf++Pb4h9+/ffCVuz8kvuibtmc/utarjkcerY/+cV25WS/YOLmuzlF1xtW5f+tZU/zsHFULrIb6m+vIo2pW+9Rxz6OwHPpP3Tyb3K7OUXXzoXvPej9U75vf/OZLj+JmDvdyXHlUHAf1XHm0/ZeOuB151By4qL+5r87RVcfJDY5b2olrxadH4albOuIKr9z0i7tz/xaPqsdYF257HoXNLWZM8U/VOSp3517cVh3zqL5wOsrjOvKo/NYCXj+zTY/ieXaOGjt1tBZy9pnuyqNxhY88qp/7dIHlOvOoS/+9z6PF8eJhayi//brnUfeemTudXauOq0dx0+a/zDryqOdx1ffKo9V+dNbkUfeerftvz6O4ieEg1+RinSdWW3v1Ssc8arx69ReXp/nkL3cejRsNJrepI4yXtfA5Bj7zqAtXc4Rx0dwbn0fd+9xq/MrtSEf9cE1HefZ01F9fa3jkUfjWc9S9Z7jJ0d8Rt3g0bukSt7h61be/qdy7HvYcPfIobJ3cz7PklnN0/bti9ag4Xrxxi0fTce8cnR7VaOOcu2+Pfrv/su6u2Vw2ok1iozpAbBDPbUZmh23KDiXYRu5Qgh3GbVwbSl+b3yYUl7uNCdvYNpy+sMPfhnTvtQPTfdhY9+p1gKoNtlHlm1i+cAe62mGHlHqK4+oNRNybhDhusBpWbvr2xqle6xQ3cXOpIW5qq78LF89d1n1yC+sH49obI3zGzRjzzLWhQdzM1wEcxm3qmG5ymQs3NUxu2tRRze5dU8e4tA4Ta+Yw/oibNnWlzZlH4+qN0BxXHjVWTnWIn3nU/HDrAMfFfTgdjYPNBa/cJlaDedNJ/MyjasPLmxGshj2PiqtHn1s8Sp/4qM1zV7pNbuL6WrtbPRrG98ijcufBuJ55FDY2HeOmqVccVqMmB2zeuMUljKtc+qTjGTfYWH1u8ejcf1NHeM+jar/Fo7Ba4uZV7WLuw3LV5M+j5hGP25GOrcWeR8XN59ktHn2YczQdm791d60eXXU886j1Uxdd4pKO4elR8+H2MTp+4H3bh3/0P9ueeO+7tic+72u25//w924vPH73gf+JV89O6zC5Pvf4nVfe+U+3Jz5090fVc+/envvCb9uefObV90rX1PHIo61FOB1X3bTOUePTrdpXj+JmPSa+8ujktudRNarFc+sWN69ql8d9OB07a6486l59k6tnex5ddTziNrHPMXE98qj8D3OOqs34ajvzKLxyO/Kouc2lTY/iiW/cxDpH43Z2jppb3Hh9Wncxr1PHuOoHd46m48rNmprfe7d8Vx695RyNm5ppGDfxPY8+7Dkqpslp/OrRIx3NO3WcHpVT3bjynPrwOtt/6ZiuZx71HI6n+dXm3rV6dNVxz6O46O9ejsntyKNTtzOP4uqSX449j5pXvLnV7N51pmNnS7VdeVSLm3xnHhVT59Tt7KxRk7HGHXkUV+uvLn1gdYl5ndxWHY/OUbXAmnzicq8enTqab0/HI27mwk2L25lHzTd1hNXu3hW36pZT3Ktn5jM+bmc6wqtH188xeHyy5+jqUc9dsNrM697rlY5wOk5u1tNFF1i+W87RKx316WwUlyMd9zxaXxjXM27F8bny6KrjmUeNxV1dxt23R7vdf1l312w8pvbrEoPv/RLm3gbqEHPvcojZHO71sckdXLBNIiZ3/WEbP2yj9eYEm1srfvQrg9w25tzoDoC9X909hx0E8hk7uZVbPgeBftaiQ07cFbdqde9Z8biJO1zUZr3ce2bdNAeJ/mrRGu9XBHO7V6Pa4wZPbl7nr0XVGjdrlo7icQvrP3V0ADuww3Gz1uagc29Ok1v5rKM5Gr+nI2+5N0btarTOaobjGre4WhNroR985lGXN5epy5FH3XuGd9xcZx5Vc2+8xY88CqfblUdx6s3zzKPqoCMNPFPnmUdh3Hzoh/XtA9TqUc/M5Q3QvevMo2pWSx6Ma9zS8Wj/7XlUPfpbP/knN3X7kBHGk9bVLnbmUbVar37RvDpr1J6OajrzqOfGGyf3lUfpqD5jXWcelQu3PKjPmUfhK248R2f3vHGLR4901MxXbs0eyXNXHnXvWfEjj+qvBtia1F8tWnh6VI1qj9uRR73KaQ5czjy6e47e1fn0C3ea/PBf2l55/rnt6T/8H2yf9i3f98CfH7zTDg/7+zWP3o1//ae/dXvxw3cf6n/5x7fH7l7f+FlfuH3gzV+2vTQ8e6WjOG7yX3n0Yc5Rvlen+vV1fbLnqHWTQ33+ldoVN7XOc3Ry2/Oo8e7n/ktHDS53Ourr2ZlH5Wj/FT/yaPluPUfVaUw6ipnv6hxNR/WtHjVv2Fn3mkfvYi51z3OUxlPHq3NULuvX5xhzTW6rjmo/O0dx9dyzasVN/MyjLv3Vp69rz6P4mP/oX0au5yiu4TNuLjpoe/8ya8+j+qfjlUfVOXX5VJyj1quzUfzW93o1qv3Io57DXq3FetbseTQd4TOPtha49Z6yetTY6VG5eTS8p6P1p4VmbY48uuq4ctvzKKyf/addeXTqeObRdBS/9XOMWm89R+myt//gya1abz1H5XeJT48enTXluzpHcRPnOXhyU/Pk5lW8/XfmUReMW577ZM/RPApr1kmr/8PouOdRWH9z4XTl0Yc9R2G5rceVR63brecoTmpJJzWfedRz3NJx9ai85eMN/Ty7b492u/+y7q7ZVA4SH75sBAdwG5PhxR08YRvZodRGsmnbuLCYMTaPzaK/nLC4uWweWD6HhINTDLbR1eHeq40n5t5VXLM5O2Q8s3F786iP+WCHgnrOuDlw1G8t1IdXby5x61CCHVoOOnXAcptj5eq+ud3HTa3du3A11n2HmNzwyk1e3GHrK7/6iq86qlu9aofp4g2m2t17FjfYpR7rscdNTe5dalGz3K4OTLW4Jjd6V3tYPB3jlie12R+3qRsd4ybmol3cjjw6dTNm1Q2WP66aOWF1xE/txrkPpxtudIvbno7yiRuz6jY9ao48qr/4mUfNJZcWV7mOPOpSm7ritudRuWrWPa5nHoUntxXHFVYH7fc8eqXjHrd0VIvnLhiXlZu+7tf9d+ZRMXWpJ8/itnp04lvPUbnVgPuZR9Wib9xWHdUu5h43/cXkXrmtOmrmg/fOUWdg3ORSa2eJ+OrRGYfXc3TPo/KqxXNr4z5uex490nHPo+LuPYPjGrfJdfccff7F7XW//hPb8//i/71tjz+xPf5Hvm975ou+4UFcXy2uv+/Rp7cn3vKF2/M/+4Pb9qF3b698+P3bG7/hT2/v+/CL25N3XI11qc2r+lyTW56SG151nB6FNTjuex5Vb/O11tV+5NGp25lHcdfUA595NJxuZx6lcfsprqtH17Pm6hzlUX3Ubqz8Vx7F1b1rcnOp3atnLlj/5uuPqZUbnI5h7cyjasWndX7g0Ts+1e4+HcVXHX/fox+vY3Mb16VWr5Obvu5vPUfN416eK49OnO6t4/SoOE1hf2SKX3kUVqMYfOZR/aZOZx6FW7vwmUfdu/KkOB6f7DnK0+LmmNxcao+nCz7SceVmHvNZZ3jlOrmZY/ccPfAofTpHi595FOYhNcdNrSs3WDOHeNyOPHrrORrWXz1nHoXX/bd6FFfNvfzm9hqeOnpVu5j78Kpj3NJRrea0ptZ66rp6dHJddcyjU0f8zG+O6VH95drT0b1rcnOlW1zE43LlUXnjCmtHHuWBub/MuXq0s6X43jk6dTSXpi5ziF951LiJ49bZM3XkC1gfbfXo1HGeo+Y482jc6FT8yqO4qjGsVnXEL2400eS78mhctKnb9CjMX+LmmnPct0e33X9Zd9cY28ZlbpvFBmHuPjzCNmUHg6v+xW1qhzBsw9jYsI3jF00bsY0vbmyHGmxjmqP4/AUF9k27DQu7+hXBf7tIzf2qJ2ZzinuFbfyjXxlgG72DwTMHcAeyZw4x9Vdrbz5hsT5AuRwa6wci3Dqgce/Qg9dfi9TukHOv5rNfGeImdx9G4WpPR/eeqcMBXjxu7l149MYbpps3Nxg3Y9yrXa6po7mOdHTFDS/NeBzE0jFuXqeOxk0dV4+mo35+aVPHmUfpmM7wnkfpGJYb9oum9bjFoyu3PY+af631yqO9GRXf86jLfOYWv8WjYdzOPEoHcf2tx8pt6uj5no7VPj3qkpcv8tzKLR3FYPe4FT/yKGwu8bjscZs6yrmn4+pRr/laviOPWuOzc3RPR9ha2N+3eHTuP3PHDZ7c1Kt/XM48Ct9yjuLWWriOuMG4Pew5Kof6vKdceVTtanAvx5lHvRrfWOPOzhprPM/RF17etg/8w//79sRv/Mz25Jvetj3/jd+/Pffkm7bX3423TnhOLq959DPetj32/Ae3F37ln2wvv++uns/+su3TvvybtvfczTV1PPKousTV9qk8R8M8d4tHXWLw6lHrlEfVApuzuLniBk+PuqaORx6FjRGf+884eHI7O0fVOT3a+6E8b3nLWx7oeOZR3PpDFDb3mUfTTcyYM496fouOxejU/vJs1W09R+NWfO8cxU3u4kcehaeOcsJnHo37Lf8y69Zz1L1n7qdOZx6Fbz1H1Udf49MtblNH/eO6nqO47nnUc2tR/uKrR9dztPdDMdf0aBg37yn6X3lU7WpxL8eeR73iJ69arzxaLfUPq1N9caERbuaTk874Ft/zqD7FVx1Xj6oN9/kvsz5V5ygN1O7edetnNjF4etQ1ufEe7ke6xa1z1jV1PPKoZqw54OlR+ao9j7r3bO8cVZ97F67WIs+deVQc16tzFDd1a/qnmzG4hfV5WB1x008O15FH4Yc9R60T7L3Velx5VK23nKNimnNx1S0sz945Gj7yaGNxwx9W255HZ/yW/SeuPnsQtyuPpqM1mNxWj2p0sMb37dFv91/W3TVvAA4om8BmY3T3NlEbFbYJO5RsHBu5Qwn2RmPjTtyhBDu02piwQ8EB4D5sw5nL1YFps3p1qOgH66e/DR/uwxssL1xc039yazzskIqbmGtywXNih5Z1w8VlbNxcuGqTW28+5lCburomNxfu8rh3KJ1xo13cjPGmNrmal45xpWMfIsyJ16oj3eSSGzevk5s53Mdt6tgbp7nUp9buXemqqaE3QrF0nNymJ7WwuDWfHk1HB7T6rjxqHYyZ3NJx5Sa/ubt3nXnUGoiv3Kp96mjO1jounpl/z6PmWLmtHsXVhYv1uMWjc//hqs6ulRusn/muPKpNTx55FFaDunvTN+eZR2Hc5BCP2+pR66upSTyuces+bKz7Ix2nR2H3nk3PembNzZeOzo1VR3zC7qeO+soZPvPoxOZy7XnUWE0/675yq/YrHfNomAawe+f+lUc/kXPUWrSWZx514S6P+zOP4t25WO6HOUefevyV7cUf/c+2V97za9vjb3v79ul/6n+5PXfHFX+59cH74zz6+JPb69/y+dsL7/jh7ZUPvXd7+YN3H6T/6J/Znn7Gufjqf2TeXHHrPtxa4Hzl0Twph3bmUXWrt9xXHrUO1mPqtudRfDQ+uPKocXC6rdyqPR31c86tXPc8uu6/PCq+erSzpveUM48aby41unedeVQtrbv647pyO9Jxz6Pqay798+jKdXKLi7Ef59Fxjpq7uJywmuM6dXSp3Vj3+u15NK6a/WWd5dDiKr569JZzNG7G6q92Mc/MtedR9xPvcfOqdpw0Nak1blc6alPHPY921qhvchM/8mhczjyqmSseLrXAXWrVN4y7PO73uBmvf+s3uWkTT27wx5yjdxiP6VH3+JifN/SVY3Jb3+unjuY+8mhc0gU+8+it5yisRk39sFr2PHp2jq4eTUdNzeJHHnXt6XjmUWsn7tIm17P3w5WbOF5xs476Tp3OPGr81BFWSzxcasdBUwMszx63dEznMx3jZn73PsdceXTuP1fn6OQWd+PLbazL3Gr2zHWm45lHzaF1LsqhxU3/PGotxG89R81jTvdXHrW+7l3peMQt7vG58ujUcXKTc3rU2D5bque+Pdrt/su6u8bQLv9Cxob07TeDM7zWN/E2iAPI5gjbtDZH2OHcxvfMxpUbFodtdtgbr40nri9sLhuu/nu/MqhRffq10cU9m9/E27x738Q7QGAbf/7KIJ+DQn7f8ndgF5/c1OLwdpDF3aHVmxOsNuujP26wOdzHbXJVq5pg1/yVQc6zXxkclmpNt7jBcset2qaO+tNE/cXxcplPDvE+dIibCzf98ZFbzuLw5IarAzOsds06xy0dcZtcveqfbmcehas9Lmcehd1PbukIrx61rnJp9d/zaDrGLR33PMqT1qYvtc88Smf1xEVdRx4NW4s8h9vkunqUbuYofuZRnNQSl7hOHadHj/bf9Kh8+svZWsdtz6N9gIJXHVePyg33LyP3PHql45FH1ZwnjV09St8zHc88aiyetJZP7Wcehc2FW3jlRgc1iPcvI888eqWj/HLBGl+Z11xnHhVf9+uRR8XVBs+zxNxHHnXBcZNjz6P5zTP54mbc6tGPO0ff/6Htqff+6+3Ff/pfPfifsm5f9u9vT3/df3t7w7O//9/M0tf+/jiPvvf3tpee+YztyQ/d6fGrP7m9/ME7/OlfsD3zhV/9IH7lUbXh4n6P29TRK66Tm3yrR93LYb/xXVzPPArri5v4kUflVId/pXbl0TMd9zxqfLXtedR84rB55/478ijs8rmF1vU/8iiMy63nKD58IX7l0fbfno7To1pc7e35Xi++nqN4xBX+OI8u5ygsp3vxT/YcjRte1XrlUXngW85R2plv/svI4nsenTre4lFt/susI4/iBJ+do5Pbur+u3utvOUflMA8u1uXW93rX5GaOqSNOYWvxMB6FzzxqfGdRnrvyKE/O/brnUV5Sn1dzH3l01XGP2/RoOnpuLbQrj06dzzwKqxV2brjyaPE9jx7puHLT5v478mg6mveWc1R+Y8TPPJqOcDqeebTPMdZZ/zOP4gDfco7CfIGbeVyfqnMU1uw/XOr/yZyj6ahZB8/gK4/KA99yjsLuee7Ko0fnaPHJjQ64x8V15tFVxyOP6m9Oz2l53x7tdv9l3V3rgLWJbAANZnzYRu5QYnybsEPJRnJo2ajFHcb6uNfcO+hg/TukYJe5bDBzwTa6DQi7YK82X1hcU2MHqLgNLu45LK94WIsbPLnJrU7YARO3DiW14RZXcYeW9XPvMlZOffUxVx8KcMY9Hi61wT1zaOnbM1he90fczGNO86inePPBk1tc6KJ/GK/JDW98xawHzeMmLrcW3tMxHp7BntPONXWBxc0Nx5Un4T5QxUVbPZon3eOufnW59jzqmRhs7J5H5Q534FsLc595dOoW15Vb3K2ZfOIuLW7i+Ezd+C2u5jrzqLmM1eI2ddTHXHlUXG3GxW31qLh+mnHyxdW4qevV/tvzqLh7HwqmR82B5/RoZ41719x/8NTRM7V078JFHa64eU4zz+Lq/sijandPB7V+Ks9Rz6yhHLifedRc6/5bPRpXV7qa74wbfKuOxhtb7bC5V4+uOq7n6J5H1aDOzjnzxC0urrga27P1HJ1c4D4s2tuTq1zqWD36MTq+fPfB+6d/cHvy539w2155eXvpj3z/9vxnfPH2+qdf1UGtcsR19ej73v++7YlP++xte8fd+Oc/ePf/37898VXftT319KsfTPd09NyzWQsuRzo+zDkqn77Fb/GoWFzPPBp39RxxM3fzp5s+R9zULtZZEVftyKNyX52j7j1zb6z8k9ueR4/OUc/2uGnq0//Mo+v+W3VUx/SoWtUPm7u1kd8195/41NG1ejQdYQ2OR9xWHT33TD9YHvd7OuJiHJ763eLRap86GrvqiCd+fabT91N5jsJqO+I246uOkxs8PYonrPa47Hl0PUevPNo5az3UduZR2POenXlUo4u88JVH59lljjOPWjcx61H8zKMwriu3VUdYc2ao1Ti1H+l4yzkqrg71wXJeefTqHJVLTnPB5jaPeNziGjev+nilm36wC165qdV64qbWuBxxM17uyc0ccVOnyz0+Yn3Rc+RR2FzzHMV13Y/xcMFxcZ15dE/HuMmPW1hfteMTt9Wj/Hl1jq5nTWtsn4hfnTVe1ep1ctvzaB52XXlUHelo7iuP4m3MxGceNdfKTY2wK26afubWT22uI4/C+k9dtclNHeLNbS3u26Pd7r+su2s2nIvZGZvhbYb5TbzW5nHQ6W8zhB1YbXyHkI1s8zlQ/KLpvo0vbi4HX9hGdFiE5y8osG/abTjYfL5Zh/tFEzaXezX3zbt8Nu/6C8oRN7g3F9hc6uwDlFrE8TEedt8HKv317YCPm/WypnAHuLngydX4+QuKCxc1u49bXONmLfyKjqNfGeKWjnEzj3rEV27w1BHG1aVOWEwfueBVR+uIW/iIm/l7M4mbMZMbLukIez5/QTnS0XP/LcMO7D1uaqMZnY2d3IrjRsfi1k3cOvvQMbnpv+fRuLn2dMyj3gTVGpcjbvrC9Xdvrj2P4mbNPMPjFo+GzWUO+eE9HXvjttaTm2dwOuIYVzgd47Z6VFOPeVZu8Krjuv9Wj1qnzhb6yIVL4/e4TR3hI268KA7rIy7fLWeN3FfnKF74ifHc3jmaR2HrNs/R+YsmbN3jpma1OENg19Rx9egt56j59XPJf+RR+GHPUbmsj9zeU27x6NE5Kueqo/Gew56vv9bGVW7z4PrM6+/wM3cfBv/lf729+M5/vj3+hrdsb/6e/9X2/Ovuzvn3vaqrOfHCv/Ef49G76/0v3314fs+/3R7/zZ/bnvjwe7b3v/GLt1fe8uoXfkfc6OjiCzqfcUtH2PpdnaOtxd6/zNrzaOdoOh551JxyacXPPGo+tR/pqOa4eian2uOWjpPbrecojAeucvc55sqjc//l0fCqY7q592xyMyZu8NE5unrUODlwaX/tcdvTcXL7GI/e4biZh+fkepjPbPARNxx+8zd/84E3+5dZVx6dOq4epUncxN1Pnc48Ct96jqpHM3dcXFPHPIoT7HWeo6tH5cXVeO+t2oOz5kDHW87RqaO1wE1f15VHbzlHccLHOLVeeTQu9Q+rixbVrm585NFHfM+j1U4H6xNedVw9qjbYOSffHrfpUfjWc7Ta5YE7a2BzTY+qBa+jc1T/PApbR7pO3ei4ctNg4890VDOsGVv8yqPmhuOWjqtH1Y2P+7gdeVRcrqnbnkc19alF/7i4Jjdj4CMd9zxqv9O368qjq45nHjUWdoa6rjy6nqOTm2ty00++uFx5VJvn6JlHjcUrD6rtyKNyicctvOdRZ7d6nHW3eBQn2OvZOSqP2sxz3x79dv9l3V2zmWxypm+jutccoszvYLOpevMRdyDbvOKwA8jl3jMbxca1WWCbXo7icmtywza6jQnrY6PbgDZlWAz2vFrD4mF54Da1jdsBK4c2sUNKfepwmGhxc+GFT1gMf3XJ4U02bjBu8sQNts7uHWq9uahNH9h92KEmV89wMda9cfqv3KpNi5sc6khHWB3p6BmN4iaOq2fu5cZNg42xTtYLNuZMxz1u6aquDnTjxFcdzZ/OxvbGXFyLm3g6WmPPVo/iNT2aju7jduRRz3CLBxwXz8JisAv23P3q2elRdeOaLnJoRx6Vk460gV2rR93jZ6wPBVceNZca4pKOsD6rjjBO8cFFHvd5tNiq4+RmrulRYzs7xD1zP3WcHtUHt/YXPD0Kx1XrD80rj3rtmf0YtyOPes53k6u4tuq4nqPpCK8e1Vdz79rz6J6OsD5qXT3qVdNPfjhus/bp0bhOLtrKDdbXOl959BM5R2HrrI+5zjx66znqPh3glZsc5l333wc/dOfJJ7btI//N/2V7+fd+Y3v8C75ue+qP/ve3Z97wpu0jH/WwM0u9uK9nTR595g5/5LG7OX/xR7ftw+/fnnry7v3nC79te+KjOu5xw0VTr5yT65FHw3vn6NQRN/XKLeeVR+nomXvXnkc166wWHrjyqBjsgj13f+RRr95PJlc5tNWjq45nHnXvkluOK4+aSw1xyaPirqnjrKVnuISNm1zPuJkrj1ojcf3ne/2qI66do56JnZ2j5irO05ObPlNHz1YdzzzKk+aTNzy5T65yquvWc1SjmdphfYz9ZM9R3DXeUKvn4i5xedzrB89z9BYd29u3eDQd5TjzqHWFJ5epo0tt8YBvOUfd4+X55DZ1nNz0g3E70xFXcbn6HHPm0c4a/fU586ir2sKfqnPU+os7G+E9blfn6OpRXK2fvDwHH3nUM9hr+EpHtYur9xaPWmvj4dWjeORRucWmTvCRR40xF56wPlNHl9ph7Wr/neko1+pRdZpPX7lv8ejUUezIo3FT0+R65NG4eoVdRx7NG9UqPrnBmvlgOdWlPljOqSOcR62Z8wj3M49e6bhyi3v1XHkUvuUcNUd1mf++Pdrt/su6u2Zz2oB+XWLw+U08k/uVwWbxIcrG7mCAjW1z9AeJjW+sZzau3O57c9FHHJZLDnFvxOaywervVwBz1r9v3tWjtdGbb/7KgIP+NjXsFbapYeP2fmWQ37f8Hdhxd0B1qKnFG6tDbeWmPy7GGiO3uENFTrnEV27W3XrD+uDSAema3Mwxf2VwOJov3eIWjltczKueMI1ohQvsTRY383km3ocOtZoLVxiXPR0nN7VoYTpo819GpqOaxONKr6lbHtUPnh6Fpy64HHk0LvpObmceVaNcuNV/z6O36phHNesW9yOP0rn9B8dN3FzTo3HFT11xo6346tF0bP/BZx5Vm/5xce3peLX/Vo+K6yt+5VEfFIxVm/srj+LqnHN11silv1qsb/mmjq4zj+KQJ+VbPUr/6VHz4BqXM4+ak4b4G6+21aPGds7iKvfVOZqH7cFbPHqlY9ysGd3wgM88qpbOmvCRR2E55LZ+xc88ar49blPHuOqjv/HzrNnzaFxe3u64/uuf2R7/sR/YHnv5xe35L/rj20fe/se3Z572xe2r3HjWWJ479Ki1+6wv3l789Z/ZXvrNX9ge+9B7tjd/zXdsv/fYm7aXXnj+wVz6rx7lKVzEPaPLkUdxmrodeVRtNLbm6o3r1TmK19k5SjdY7re+9a03eXTqCJ95NA/qe+XRdDQ3jNs8a6ZHxd23v+L2qThH8eksOvMoLu2/PR3lz6PyxlVu895yjsbtyKNyh62Xsbh1jhY399k5Cu9xc1XrlUfDt5yjuJqP567e61cdb/GoGnxeNB985FE1w+l45VF1dS7C6jjyKHzrOWoeWPwWj8Lyq/3Io71H4Mpzt3j0Y87RC4/CuKnLtXpU36mj/ccLcTvyqPlwMveRR+WYOu5xmx5NR3n7l5FXHk1Htd1yjtIVL2t9i0enjvCRR7W5/448ur4fmhs+8qj8+ohPj04dp0flgm85R8X7b9adeVRNuLT/9nSc3OTBDQ/XlUevztE8CsttXXgwbnseNafc8NTRBa8elU9fY+Arj4bnOQofnaNiPHfl0Yc5R9UoHhfz4XbkUTXDZ+eotdQfL3pat/v2aLf7L+vu2tyYDM/YsE3B6AxvM4ZtOgcR7HJo2bhhh5aNKlf5XbA55LJRww4BzaYz3tw2XNgBaePB5ofFO5g6QMX1c8DD8utX/FZusLpccRODcXMohcX0iYt1kaM4buZobrnjIq7WyQ127zIG9nzlBk9u1tPh5o0wLlpvJnDcitNEf/ee0Wxyc1/cgeteDnU5FOWKW1xxVJt8Z9xcUzfX5BZXeWHcbtXRWojTKm5nOorjdotHzWMt4DOPqt1Y2FXt+kwd9ZEnLuY64+Y62n973OTGbeqUjvWfHoXVar3VDat1j5sx8qvFc3H91B6eHjUGN/PB+miweWBrbryx1nnPo/i5N8a9Z+LwnkfT0Ri54wKnm2ticWPguLjSzb1+sHnxrFY4rkc6wrfqKI9zzv08a1ZueTRu5lZXeHIzR3G5PEun1mP1aPE9blq6GpsusGvlhksehddzdM+jmjp4U/8rj7p3yQl7Duun9onF5bPO5oibsVoeha357+t4h3/+h7eX3vFDdwv/zPam7/wPt5fe+qXbcx/6fV3Viov7yU2u6VH1PPGGz9ie/5d/d3vl+Q9uj939vzd9w5+6q+X9r3GVY+o4a4Fd6Ta5mReW50zHPGoNxPW/9awRX3VcPRrGG86DaoNXj6rdWNh15FEx8677L0/KlY7hq/2XR+WyLvrP94g9jz7sOaqJFfdcXL/p0bn/YHmPPGqMOnGxzmH1ujdmnqMuPG89R1vXuBivliOPGgPHxTV106/+cpg/rs2359GwulYd4yoXXq2FS+zMo7hpcTnzqDG4yAO7Jlf9JtepY9ymJ7Uwnpraix95NCw2ue3pmM7eX9Vy5VH3rrh6Dus3PSqP2s0TPvIobM2njmcelUvMGPGVGzx1hPd0jCscd62/I4wVd03d0lFe2LhVx+lRLa7WQ51nHr06R42dXM2lJlj/PW6rjnHzuuoYN+vXWsuj755Hp27qmnjPo+qXqy96zjxqrnmO4qYGtcJqjZs+sLmPuBk/cVxhXNPN2HQUt1fbX3FbPRpX9y5913N0vmdYJ1zNY//BmlqMfxgdXZP75OrZlUfnOeq68iie/FH8zKPit+w/95q1ziOeeV11nFyvzlHczKcvLH7fHu12/2XdXbPBbMLM7cC0GXw7zeiw5ttvm8E33/q3WWCbts3ijc+bj81nk/V/hcvmtqnF9XWwyQ3biA41cYfY/JUB9quABvfNu+YXFXj+giKHuLlhmxmOm+fzFxQb2Xxqh9WlXnnkVtfkJt4hB+tbf1isA74PRHI4qDqgJ7f5K4PxK1fcjIVdk2vcOvzNCcdNv/kLijZ1VFcHOOyNBte4w7ipy0VT2sbV2Kmj3FPHI27m683jiFtc0pF+xl/pKN+b3/zmBwf2lUdxC6/c9jwK+8DhOvOo/mqP26qjOSa3aqUnfOVR/dWTTnsexcda6tMbb9yOPCoO90uYuY50FNffWq/cpo44xFWt6XjkUVzNr2/cpkfT0Tywc+VMR2P5GFajsdYPXrnJd6aja8+jcM/kO/Ko9rDnKK3EeA7PvXM0LlfnqFpwrzb9q9scZx695RzFTT59XJPb9Cis7oc9R2F557/MMveqo/FTxz1uq0fjoq85jG8/6jfj2nveY/+9YXvln/4X24v/9l9tj73h07en/8R/ur3xrZ/1MR41lmY8GNddj96Nefazv3h76df/1fbSb//K9tJ7f2N75iu/Y/u0z337x3Azf9yseWfRlUdv1VGDjZP7Fo/O/Xfk0WqRa+6/M48ar1bN3K49j+IaX+Pj5nVye5hzFFY3LHf/MuvMo3S0PnHLo2G1TI/CuBxxWz06dTzyqFr0wYXP8uzVObrquOdRY9SHC+7zrFm5pdvEZx6FceK5WzzaOQofeTRuap3778ijcbn1HJWPp8wdN/PtefRo/60eNQ726l9mda7Gbc+jV+fo1DHdjMXlyqO3nKO4qT8dVo96NTaP5kltclPHqmOfYzwTv/JoZw286rjHDe5fZl159EzH1aP8pj7jYH7Z82hcbj1HYTXBao9bOpprehSOmwabf09H/fX1bPWotVo9OrlZ67hZ83nWwNbCfdyOPKr2eY6KH3lU/vafV7UccTvScXoUzqN5ms5XHqWFeeBVx9Wj+sJ4OOvOPArP/We82uMW17hZA/nicus5Gj7yqNrMwY+936nlzKNqX7mtHsVNXD5/R1x5VDyue+eofJ7DxqlNXfft0W/3X9bdNZuFsW0Ym83Gddn4YTGbzKEK2zjG2azFbWyHUHGbFrbpYIeWMTYTLJfDIWwuc9p08jmw1eWAgR0iNqq4Mb0ZwC5xz90bA6vFM+P0h13maby4OuLmXtxGh/e4ucfPWAeDvvrAcXPgqiUsLpfDw9wrVzXGtQPXJefKLS6eTWzs5OaZtupIi7C6JlcfMuLWgYdL3GguR1iuKx0nN1zk1RzYcFxd6eZ+6lY9Rx51qQOmibmuPOoe37C+Rx6NCx6T25FH5aSjsXvcjAmbw7hqdU0d5dAnj7pocrX/aGcuHwquPGrdNFi+Mx3NEVdj5YTjqk+6wauOZx41Vu3pErcjj9J6T8fpUVxhzVrAZx6d+0/OW3TkA2edPNOTk6vLmqej2vjNHiq+6oiLMeG9c3Tuz1VHc68eda+pVf54yYGruSY3WGzq6Fo9qsHG2dvW/Myj6Wbsreco3P4+8yh86znq3pqaPy57Hk03z156+ZXtg+9+1/b4P/9r2yvv+43t5bd9+fb8N/zZ1+J5NF/gdeXRV560rs9uL/z8P9heee69dwLd1f6Vf+JBvj1uzgRjXWcenbrps3eOxtVlLWjjXu4rj6ZjeM+jnXHmsi6a2uQz99k5OnXzuudReb23hsX1ndzgo3NUbI8bXjDP3eLRdf+deXTWErfJVZ90g1cdJzfPNPNZS3H9aSGmD03mfsyjcVl1nB7FXW7cxfvjLG76q2XqOPefMXseDedJeTy78qg1b+2MOfKo3Jr+1R63h9Fx5aZ2WPOeIq6vS87Vo7BxYnQ58qhnmvlhtdBg6hi3uNBwvh+uHsU1buaSq/0l39QRVksehaeOcq4ehfV3mc/4uFmjlVu6ebZy2/OouLms85VH5bav4j65VVs6ypEO4l6PPOrCb+V25FE1iPe5xfWw5+jqUWNx1by/wpo65Zvc4HSJ29TN6+pRXJrLuNbGsyOPunfx19RxcpPLOugj15VHYbnTUb6p4+SqT/sPh7hNrq64uN/TcXKLq3zOuZXbnkevdMyjcTPnxEcelZ9OcZNzz6OeqxO3ao3b1Gnq6DKm/ehqPxZPR+N8jsH9zKMPe46G9ZXzyqPixontedR84vriIub5fXu02/2XdXetzefAsyHWb6f9qsjwNqqDsc0D2wxtnv4gsVnhPtzJDTv0xGx8G7MvrcTDvnlXD+zNaP7KIN6vDPJpxtuI4sbMb97VCNu0ME7G4wh7Lr/napenf6HgF01cOwji1kGgFjw61GD3e9yq3VjrJRdsrpWbOSeOm+vo1yHzyWO+dJvc4LhNHSc3ax432Ac/h3Dz9eYU11VHuaxPeP6CAqtlclM73H+zDo5r3FYd0+3Mo3C1x+XIo/qrBY/J7UhHWE3WyXrDZx4N0y1u5p86xs1ayCXnmUe1fuUTj1s6To/CrYX7uPmQtHKrVnu7/QefeVRt+sfFNX8JUwNu+sE4HHGDrRFu8uHjVX1x2/No+w/G68yjchnjnLPWnTWtzfSouNo1WB/4yKMwbtW6elS/6VFtnqPW+Mij1gk3OsFqPfMofMs5yjvizrpbPHqmY9xh+uMmD3zmUbVMHeN25FHP5KJT8U/kHF09iqtn+luruHldPfraOXqHH/+dX9qe+8f/xfb4Cx/env3m/962fckf294/dMQNV2P57sqj77X/3viZ2xO//lPbK+/5te3F33vX9uIXfev27Fs+57XapkfVoiZzuc48uup45FHjxOik1nQ786jabjlHYbn7l5FXHtXCk5v5p0fNabxa4D2PpqOx6WicOI/Os2Z6VBxPzya3hzlHcTVH8TzKc94D01HcdXaOpmPcvE6PGgcbx3Pmmfvv6BxNxyuPGmstjI2bnOaGzT09qtZ0NGbqOLmp3zhreeXRdNbOzlGaqNc4/wuPWzw6dbz1HO1/4TG5wdOjcsQVPvMorA71qRVedZwehW89R/kDF7re4tGJrzyKK8+pET7zaDqq/cqjuNLNvevyHL3LZczktudR49WsvyYu/9Qx3dIxbkceTUfj+5eRPBqXvXM0rmq78qi+MA2t9S0ejRs8uZl/elRTW7pdeVSeeY7ueZQ25eev6VE8XZMbH+sLy3Xl0fZfZ03cXJ/MOapm87nH5cqj7VdxtZ15VI0wnSa31aPpiNvU0XyTqxy4qtFY1+R65FG1wloehVeP4ub8EOO5K48+zDmqJnOnU7XHzfyfyDnqVcNRrvv2aLf7L+vumk1kc9l4jG/TwEzu0hwsYjZKB64YbLyNW9wmtXFtHrn01we28Yz1TH+bS26HTJvNAajB8qlFHptPjbDNZ4yDA9ZXXE0OGbldnk1swx9xkzvsXi3qnNy8+eAWd/f4iuuvrz4wrh3I6lOzOC5xVZvncNzUGBeHmJhLTv27n9yshXHyx01ea+l+cgtPHeG4yZeO8pnPOnvzoWNxsbjt6Ti56Q/HTY50iGs6inmNm8s4WD/4zKNqEJ9c9jzqQ0E4btW+ehTGVbMW5tLippbp0cl1covf5KZPXOQy7oib3PhN3c48KjduahfHBT7yqLi5tbBaV4/Kqw6v5vY6uXUfN/euldueR8tvnadH0039csE0TMe4rR5NR9hcdJr4yKPmjEtYbXHzmo7i6YCHZ2ceTbfJTd2TWx7VfMCBXeJ5Mm6w3HP/rdzUMj0aFpMjLvELu4yZeE/HuOmrbrWKxfXIo/B6ju55tH1t7tYlrmqLa9xWHd1Pbt17dc4a74OifnET9/zoHN1++ce2F37q/7Ntj9156tv/4+0Nn/8VD3hMHd3jr3/cjjz67LOv3z7wkVf/5cRjv/yj2+MvPLd95OXHtse+5Nu21z356r9aUXvcOguMjavaJ7cj3eAjj3oO63+LR8OrjqtHw/rCVx6dXOWIS/wmVtvcf5Oryzx5VJ9bzlHc5DbWGZkn0/HWc1Q+tcbVfOJqcK+/OJ7icsLde66/e9eqo7x51IWL+swbt6nj6lE80zFuRx41l1x0iuuejulmzriExePmFW5vN14/8SOPiuFmzSe3fFDtNILV6bryqNy3nqPmnB70eoaNCbvOPKrBtBA78ujDnKO4iuvfZ2ctbmqLax5ddXQ/uXWvn7UyLhw3WN7pUQ1X92ceheVyP3WaHv1Edax5f42ruDlh911HusGrR+OKl7lv8ejZOarv5Gqudf9pcNzyqBrUruZ09H4nl/5e46ZO/arNNbnGbe4/a7zqOLnhgbu5rPOZR/WXa56jKze1pmPcjF09OnE8vdbfdaajvuqky+Q2dexsMRbeO0f10R82lo6aLxjhW88a89PNvbic4u5d5oS96nvlUW3qeOVRunlW/Mqje/tPW7lpOBl/i0dhfY50dFlDuHWD79uj3e6/rLtrDiAbNXPbWF79YmJjeJNndt+O2wiwTWgzhW1SmzHswLJZbaL536yzcfxBJGaz27R9E+9QC+/9ymDOsG/W4fkvs2x893LA5obV5Jv3uOEkX9yMw9WmF1e7eo2DrU8Hgf7qxDUueDjkwu49C8fNGvqAJO6Qk1scV3OEJ1fzzV8Z4hbXuGlyF8dNPB3jlo6w3Oket3RUO6xOuhkbNzid9J06OkDT0RvzETf51WLuuLkmN32mjmo+0zFuxvd/hWv16ORK56nblUdxg/GK25lH0wU2n1+HVh3jpsmfbiu36VFYw02t+u95VP2tpTqvPEprGDe55TBWfNURNznx6L9Zt3K70jGuq0eNM588uFx5FI+V2/SodaC1uBrEcSl+pqO1ULsGu/a4wXKrx/grj8bFPFceVb9c9jeufBrXq3NU7iNuahKPi/lwOfKomo72H5xuXmnpuvLow5yjnTXyek+58ujkesRt6qi/3Pp6PfPoY4/herd2P/X/2l551zvuPnl/zvb81//Z7XWf9pl341/db3EzVt15MG6rR1/T8Q2v3z74xKdvj73zx7ftg7+9PfXC+7YPfO4f2V5+6o3bs69/dXzc8OELa3Hl0akjfOZRWD+5b/FousF4HHnU5Zyzp+Mu95FHYTrAcruOdNzbf/SKG6zfw5yjzkRYbv8aEI8zj+q7d46qs/eM1aPaFTdYTjgdzzzqmTVVX1yvztH1/dD93jmqnj7HzLPmkzlH44qb3GqEzzzaOSp+5NG4qTVd4DOPwsbeco4arxb9001+tR/pqMZ5jh551HifY2Bc0/ETOUenjq2FsXG78mg6HnGjm3r0U9vqUVyNnR4Vl2dyM975MHWkjXzm4uE9brfquHpULbj6OwJW65FHzRFXWI3wnkdh86pHP1jb82j41nMUNies9ritHsXNeoVv0VGcB4pPj86zxhqko75xC68eTcdqufKose1X+Mij4vThf+2M25GOcYtrHtVf/eKT255Hz87R9e8KfWH3zrorj07dcD/yqPE4qy0uapw6To+qdd1/2p5H1S4H3fKg+JFHVx3NDe95FHfj/R1xi0fTUY1Tt3ScHm2d79uj3+6/rLtrNk+b3UHC9DaCZzYf89tMGiyur8PSRm1z2HQ2anGb1GYRc7nXp4PBgSYHLC63jVq+DmBYPhtfTTanMbDXLv317XJoFTOm/rjZyOGVm2Ye3ODJNYybQ7la8fZMHNbXuoZxjbsDd3I1v9odSmG1qXHieHs2uYfF1Ta54Spv3OQyr3rgI27pKCfdvOnDuKSjeeMqHo5b863c0lXzZgWbR9wYunXvdXLFTX/3Rx4Vx2NyE1cbTaZHaeiC46aP/qtH9ZfbnOWLCyyu1jyqHlzUDKtXXN+uPNr6pcOVR+E+uFbbno5xt85XHp2eNH7idFs9iqv78NQxru49j4vrzKP6tr/guOGqb9zSUe17Ok6PGosrPusvmvIdcZs6Tm6rR2HjeUY/+cTyaFiuqePkBqt19Sgu+sT9zKN7Ou551PprapUPFo+r+6486tJ/6rbn0fLz3C0epZt51H7mUf3T0b3rFo+qJR3hqWO1e6Y2a4GXZ5ObZ9Ojzzzz9LY9/9z2kb//f94ee+7ug/wf+pbt8a//3u2DH3lxe/qpV9c5jxrnA6P807OrR3HtHHj9mz5te/5uXbZf+cfbKx967/bs275ge+4zv2p77JVX43GR01gXndQsv2v1aFxc+p15tFrzHHzm0bn/4D2P4mYec1ubK4/O/QcbJw7veVSzzvDKNWys9vs6np+juNIIbp3PPAqv+w/WYPNNj2rmdn/m0e69HnGbHvUqlzwrNzhd82jxs3M0HeO+fo7Rf+oYl/UcVbPxrqmj58brJxZ2v+dRLR0nN1gtNFG/3NZDndOjeK/c5Gj8quPkBuMmrnlPEVezeFzxls+zqZvnRzoaq1750unqHMUjHdW+erT9CFtHY80RlzOPwmpTYzrC7sXlhPXXx1qu3NJtehSWyxqu3OC44waby3vKnkf3zhp41RGeOppDre6vPOre6xm36VFziqsPlnvPo0f7D1492lmjWQv4yKPpdHWOipkvbuJyeb5yDe/peOZRuXHxzD3uZx5Nt3SUb8+je/svrrB7/dX7ieiIo3W+8ugt52gejZvcxc88mm5TxyOPyqFP6+464gbLpR3pqBZ1q1/jQfHJ9cijjZ/c9F+5hd278mDxPY+6d3m+p6N+YnTKq/ft0W73X9bdNRvLweJQYvj56xDz9wsKrM1fGWxcm8WGgOWyWWwy/W16Bxnsg7SNbOOHbWRzh21MG9+mho9+ZdBfa6OLu+Y38fqs38QbbxPDXnHDVe36wcb7ll9TT1zjJo9a1N2BDeO1cnOQxcVYOeSCccM1bG7rqTZ4/oKiz/org3jcrIn8ccMpbnDcjnR0qE0d+4BkHKxu2sVNDNe4GUvncDrGrV/CzA3TAfYmq8/kGrdVR16E1XzmUXWki9xnHoXTMW5nHrW+sNrjuufRdFy5uVaPiutv/8l55lHj5i9hdO/NanJbdZRLbVceTcf6n3lUbXTOg/rM/ZaOYTXhlo57HjWfV309n/tv1VFd6scFxuPMo9ZFH39kuvY8OvfnmY5xW/djOq0eTcc8atz6a+2RR60XHnQRV9un4hyFxf3rjcnNtXp06pqO06OTq364GTe57XlULXO/wmcedclFl8ntyKPw5KbPnkdxtc58YfzRWWPcAx2fvvtg+f5f3T7yo/+P7ZWX7j6Ef+2f3t709d+9vfzgHP3Y/2YPruaR+8qjr+2/O/zMZ719e/5n//728gfu9tCH37u95Vv/zPaeD37kbv0+1rMa7JpcJzc4HY+4TY+66KTWdDvzKLy+H64e1Rc2j3+ldotHj3R0TY/KERe1qAGOa9yKv6bj4DbPmrjBxuM199+ZR+HXdLwbC9sPex5Vh3NfPG767Hk0fKWj57DncmvzrDHv1FFdD3OO6ju5HOlYfOro2erRuKonj93iUfiWcxSW37/GvfLoquOVR9XS5xj4yqNTVzUceRQ2r1rjpk2ueXTqOLnteRR/8zuL8rS5xI88Wnxy02f1aJjnrjyq39RRO/Morupvbhqp/8ijxuJWfE9HuomrRX/eKf+Zjlfc0lH//mUkbuJyf7LnqHXwbP0cc+TRuf/gM25e1RY3NZx5dOqodm3Po/rpj/uZR8Ue9hw1B8/BVx4VD1/p6Ln50kk786i6aJOORx6F1QCrvfgnc466YHF9Xbd41HOY7lcehdVmrT+V56gazB0X8TOPyjF1VcOeR2FN3Nj79mi3+y/r7ppN0wdTxmZyG9PG7WARh20UG9lmDHvTs1k7CGxKG9WmMdYB4sDtILCpzVl/m16ODg65zVF8YvOpBdb2ftFUu7nl86zaYc9XbnGBbWr9rYO51a6+asNN/frj4tByweJ446q/uHXBFTYXbI7673Errh6HnHHhI25yeJ4O6k83feM2dZvcYHWqXzyu8snbAR038SMdwys3tcdNfekQVisd5XcVd6+GuOZR2PN0LK6Jp5O59zwqHpe4FV+5pSM+PIdr3Pa4qiXdVm5xX3WEjfUa97hNj2rmb64jj7ZuNJ26HHm0uLnknHiPW8/MFdczj1ZP2Dqkm1geNd5a8dyeR9NVbXjgE5fJTVxf61F/c5mjeNzUFdb0j8uRjq50Mt4at+5XHoXNm664HXlUPx/KcZ9njVi64d7+W7nVf09HTS158sqjXmHP4x63uLho0H4686g4fOs5qj6X2JVHO2tWHcNxczlnNR8U9YnrkUc/8OHnt8d+9ge3l37xR+7Mcsfvj/wPtic/8+27Hk2nuFx59DUd3/Tp22PPf3B74Zd+bHvluTttPuPztjd+xbduH3j/7/93pnA23ppUr1rT0ZVO7nGe3PSDV4/iCIvf4tG4rDrGHZ46irlu8aia1HfmUf3n/lu5xi0usGatm4ufVm60ksd6qCtPix95tLi5rjyqZvfGn3nUs7is3FaPwua1Fu7j9qk6R60/rlrj93QsHpe4qUmtq0c1vIyf3I48Wm7zpituq0dxhVvnWz0a9z1uYfU5O9QWxmXPo7A+1Q5PHeMWF02edErHye0TOUfFYZ9jzHXl0VvP0bjgvHLzbHrU2Afn6Ee5xu3Io3LhQls4HY88Cst1xA1WC6z5rCF+5VEx9yu3PY/qL2Yu88yz5mHPUdwnN7Vq9YevdFRT9fHs6lF95Witva5c4yZ/WAun4+RGR9zl6e+IldvUsf1X3Nh0n9zkM5/acRFXD5yO4bi44rpyS8cZt+bVGrfp0VXH9RyNKyyeRzVrMT09ue3huB55NB1hfc+4pePU9cqjeKhdrnBrA0+PznM0jMvq0Zpajb/yaDrKUe3wylWe+svlrLlvj3a7/7LurtmUNqrNY3PYSEzv22lmh5nft+EdOprNBNuIcrRZYIdW+eYvmjaOP4jcO7gcCrC++oTltvHDajGHueXvV4a9f5nlWn9BgeOm5snNc1jtsNodNHG1NjZ+XB1A6oXVFjeHBIyXK65xc2A4oOWG5Rbf+7UIN/G4qgF2xVXMHMXltl5w3NIxbtZk7xeUqSOMC6wu9VbLym3V0VjrF47b1BG3DlRrEzf5p47G3PILyupR6zx/0Vy5hdVl/rh6s8A1HSc3cf6GxfZ+0VRLHoWnbnFbdYxbOsRFjZPb9KhcOMZtjo9bHtVPvA8ZcVt1zKNxSUdj4T2Pxt2/Qt3jpunf/ovryu3Io8YZv3JbParOuMErNzHawtaRxlO3PY+aQy54T0cNNga2zupv/JVH001bz9HJVV18py/PrWdNHj3TcXKbv2iqSTyPxG3VMd3SMW6rjp63/8TUeItHYbWt3PZ0pJ119p4i15VHO0fhPW6ae+tD5/ZX3HCCP96jd3+c/dD/dXvid395e/KNb90e/xP/8+39H7n7A/+j46dHrQ9uPHjmUXjq9vwLd2fJZ33x9uI7/v728gffs730gXdvr/+G79ne+OlvflCLOWjj3Mf9zKMPe47C1kBu7cqj8xw98qg68OVnOSbXI4/CaqWj3HFbdYTVr3+6iaXj9Ciczus5ap7JTR2wNfGvAa88enSOhleP4qr28JFHxdt/6Ri3PY+6rLFa4yrv5DY9Cq86rtzkwi3P9Tkmbkfvh3LBt5yj5VbDlUdvOUfjUq3hVcc8eqbjnkeNVwtPa5PbqmPnbDpeeVTzOQbmm3Tc8+jDnqM8aWzczjyqlqtz1BqYT5MPntz2PCqu3+SmrTriZu3UZ94rj8JxocuZR+kI9y8jrzz6MOfo1AWeZ03cpo7qmNz2PHr2OWb1qLn2zlE4bquO4j5niOMat3RcPZpucTvyaDpW25VH9V333+pR3PQ3t/5xEd/jlo7GwEc64sAX8oq5rjyqPv3gVccjj7q31lcetc7mUBt85lGcjI/LHrepo/64rjrucTOGBvNzzJ5H93Q0F7zn0XTtv1l35VE1uk/HI496bZ3v26Pf7r+su2sOvTaAg4PJbQSbwGYL6xO2uWwqm9NGN1YemyNsU8L6wjatS9wG6s2mgwJ2ODS+A3gPOxzUqsYV27QuB4Na3etTvINncnVoxQ1P/dRjXFzDcXNowR1acYPxdgh16Bkrbm4fRq1bXOU3tzn0h9WmDnH1icNxq/Ywrmo21vO4r9xgLd3ituoYN2PcVysuMG5hXI0J73HTJjYnPv26G9czHfd0029yw1V/93vc1LV6dNUxbqtH82A6hI88an613MLNGFht4lcelduYVcfVo7D+1vkWj6aj8Xs65lH1qE1z72pt9Ncnrrh4Fpe4HXlUX3VV656O06Nq1x+Oy+rRdLRm1kJ8z6Pmh9UaF1itaoSPdJSbZ+SIK276wcbC8k4drzyqVnzNA+95dO6/cP3NlSfDNc/k7159e9zU6l6f4tOjcNxga+Wcu8Wj5ofVfuZR/eMmF3zmUVgt6ag+8bA+4ji4jFOL+9P9dzf26effu730T/7L7eX3/eb2xBd/0/Zp3/k/fvA/gd3zqOZDufz4mHfPo2JTxw9+8I7L03d+ev5920v/5ie2V97/29v25rdvT37+V22v/6hO+ptLfzrF7cijR9xWj1arvrd4lI5xg488ag3NZTxc/z2PhtOx/ae+lRvc/jvimkdf0/HuudxXHlUnLGadzzwKx7XxZx7VjFdbWoivHhXH5YhbY3EznwbrL19zrzqqs/0H4wHHZXrU2hqLu/j6OeZIt7jAZx6Ni/s9bvrBxsLyTB33PEoL46yLlm7iRx6Fp47qWbmFzan5Ug2Om/rUal7jXXFxr8+VR2F9cbvy6MOco3LDk8vUUf64Nb9aJrfJNW7yqd9aXnnU+LC2cps60qD+3ruvPLrqOLlNHY03f7U2/5lHXWfc9JPfq+a5tfa6x01d4uGrczQdtT7HHHk0HSdWq/WH1RuOW1hffa48mi76m2fVMY+6cJm67HkU//DUEbepY9zMobX/NHH1wXs6ur/SETdYc85pK7epozqnjmcehdOl+OS2p2O1hI88Wh9rd8Qtj4blCcs9dVSLuuTznAdxv/Lono71X7mF3cf1yqNqda/PkY4utXqO4317tNv9l3V3zUZymPSLpm+nbWgbi+H7ttrGY3rf3Ic1m8XGgW1smyVs09vM8sLmsXltQhtb3DNYXC4b36YV71cGtYj7FcAc8mnG2+jiLt/Ma+7lgNUMqwkXGx+e3GCcfdOv+ZY/rh065p1c1eWggdUaN7V1aLnUob++cYkbruF+LQqrzWEDuyY31/yVQbPu6RZX2Nxxi6txcNys4eSmDmurX3E4HeOWjrjROZyO5lq5Gd8v0z5weKbWIx3lhNPtzKOweekQF+3Mo/qr/xaPmlOMjmce3dNRzDV/CcujarL/PJtcV26ez1/CNNyOPKoO3Kr1Fo/ScXI70lFN5tJgl9rpKFc4j646qjEd9c+j+qtPfO6/PY+qd+p45lEx2L1LrpUbHY2Fp46eqfXMo5PL6lEc0lHcGpgvrE1u06NyrB+IzjxqvLH6rx4N4xb2QVdtnTXG73k0HdWk//SofHk0HdNBw+3Ko/DktudR/IyVI+6fyDk6PRpXdeuPy6lH3/+h7ZXf+Jnt5X/+/7x78/zI9tJXf8/2xNu/eXvDs69+0F25wWr3hZ06bz5H7+Lv+8AHtxef+vTt8V/6kW378Pu3j3zgd7cXvuQ7t2ff+KbXuMbFpdYzj6ajvkce9Spmjelwi0dhfsJt1TFu7T/5/MvIWzw6dVT7lUerNW5nHoXzpDbPmtWjeNBl5bbnUf3Xc1SuPY+qw3uguc0p7lo9mm7u0/HIoziK48JzxpkvbnseveUcjasYbuae3FYdjYWnjp7tebQzX1PLlUfT+ZZzFJaP5+K26rh6NB2vPJqONNQfl+lRWIONiSsctyOPtp/SbdVx9ejUcXJLN7w8k4cv4Fs8Glbr0TkqR/vR55grj3pNN/GV2+pRXHEzD6xOGDcYr+lRsdfO0cEtrnTETVwtdG7/yafW1aOa+7ipWd/Vo+mozX8ZeeXRuJydo+LuxWkonkfjunp07j9Y7UcexUkt6Ra31aNTR/jMo+rz3HhtepRGuKQbbnP/pWNc0lEu2Fy48hx85NGJqyUd9zwK4yp/Oq3cVo/O/QefedSc7tWebnGbHhU3Fp46erbnUfF8EVd903Fyg/Okem7xqFrlv/Ko2NTxyKNqkQOOS7V/oucofdp/+oh7vW+Pdrv/su6u2eA2k43K2F4dMsxvc9ngsFcbRYP1g20qm9MmsVnks1H1l0Nz4HYQuLdxO/Rschu38bAcNjEstzmKm9vhYQP6kARr+qu3NwdcPIsLLIe42lZusHHize0AmdzMi1tc1O2gigturrC+uMqnBn3lLC63nOVXC676W1u17HGDXXGrj/nSLR0nNzjdNPPD5javtQ/ToLh1xmNyw+VMxzNutMBFrXET18SKqz0dvVmE4xbXqSOe4ul05FH1huOmfzpObulIO2uB+5VH03lyC6dj3OKqVn3CKzdx49IFPvIorA8uaoXjNnWcHk3H2X/VETanZoxcsPu4qhF2wXTCVY6wvuqLG+x5azN/0dTP3KuO6/5Lx/D06NRFXXFZuaWjtdVfg+Om4eJKJ3F5zAdfeVRuDU5H8677D1avtZAfN3Hc3Mct3dZzdOU2sbnNaW71te7iE+fRuKTjkUfF1KG2uK0eXbneco7qY35jrM2VR82h7nQ88ig+zhbjfRCdXPU1X9xg/xPYD/7zv/ngC7THXnf3QfDf+4+3D7/+rdsTj7/64dG8kyseapdXrWcehT9Gx9c/sz33xF3O9/zq9sRvvGN7/PkPbM+/8fO27bO+7K6uV39JN16t+sdNw8uVTuk4cdxWj1qryd3rmUfjqm7cxHFxP7nFVS79b/GoWuJ25FG81Db3nz6Tm5qmZ40zX9z2PMp3+uvrmrq5nziPhnHLo0fcxM2tv9qOPOqKy9TxyKPymF8/+bW4xm1yVffcf0celc+cuKaL8XEVj6s5xM2vNg2Om4aLK+7q88daOp151Gvc4HRcuVlz9RmLyy0efW3/fZTbkUfldHaoDXdY7XQrHk63uMD6TG5qirsxsLWO255H1ScOrzquHhVzqcPnmHQr3+QWNof+6Xjk0Wo3Nq7w5KZ/HjUOjptmvrhMHT3Do1pxOfJoeOUWVhdsblgd1sJcKzcNzqN5Mm7huK06xkWL25lHw1ceNTZd9rgVL5/a2q/mVxvesHrTqT7mO/MofKRjHo07brD+PsdcefRhzlHzzf0HxxVORzXC+My/IzyL+8pNzLzpIPfUUS2rjis3mrXfYPfyaTznfnK7VUfxuGnhuKjVM3h6NKyv17iu3OCVGy6uarvyKK57Oq7cNH2MvfIonG5qP/IoTpOrcfft0W73X9bdNQefxuxMbWMxv2/amd/GYnrYq7h+vg1vo9pkDkHjYJvSZjF+/qJpY4nbyA5lG8mHMzHPbFJxY40Jz2/i4X5lcODB81cGYyY2x/pNvPFxwwH2CpvHwRI3bXKzXtYqrD88uRlvXti9Z+b3x6B7l7nE5cbVvWv9RQUXh5r+uOGCm7g5xNXkjTDucVMjHLd0DK/czAM7DGFrrP50cCBPHWk4dbQO+ugPx63xcdNfjXKpXUw9k6tr/qIS1zOP9ouKfxnp+fy1aM+j6o2runE90lGt8PqL5spNLXAede+a3NIpj2rtF/jMo3Kt3LTJLY9qxpvnyqN0jEs6Gguno3uXueO+/sss1+rRdIStt/5xO/KoWmHN/KuO6db+mzrueRSWG/dqP/Ooe9fUUT0r1zAe8un/iZ6j8kwdzcsXauM7dU5uU0dzi3kWF2Pbj/D0qDnMlU7GT27GwHk0Hc/OUdw0WugPX3k0nI573GD3Lv3t7yuPrjquuuVR9+aIi76nHn393Ye/f/ZfbC/+xi9sT3zml26f8d/6T7btmU/b3vfejz9r5PFMHfhceXRXx2dfv334ybucP/9D2/bh922vf+qJ7YOf/03biy+9clffq39o4nrm0U/kHPWc527x6Nx/Zx7FhyeNucWjsFrS8cijsPrU2/4TV9PqUTgunl95FNbP55grj+K9d47Cal89au7e/1x7urU/zTF1PPOoe3nUBotr5o/r9Ci86rjnUXytrc8a7l/z6F2cjp/oOWpM3OS+xaPw0Tm6clM7PuEzj8Ifs//u8JFHjVeT/ul45lHxdLzyKA7OubjGTcNtepRu4SuPuvfMXPCVR1cdJzdXusmvyafFbdURTrfJTX/9Vo9ae8/V5/XKo4fn6F18z6Nwf0fseVQNK1f35li5TY9aM/N7Dns+dcyj6XbLOYobbN3gyWXqCMutBnPDuKXjkUfV0Ofb1aPpBufRuKzctMnNPNb+/8/enz9tnpXngefJrTKzKqsKKCiKHcQuoRVJgBbkli1bLS+alqd72q2OGYXdnpgYz0/zw/w0v03/BTN2jK1xTNuh9tItS+4eb5IttBghGSEkEEJYQoDYqYLaqaysXOf5vMkFNzfnu2RBhJwR74n4xvO9vvc597mvc13nPM/7vG9lxYNbHsW76li5xaNyiGf/RTeXWrMf1du5Vh3VIF51zP4TM8eWR+HotqUjXjAeLvdbHu06dq7xqLVQS3RTe+WmpurR7L/sxyWPGueZOtS6xG1Jx3CZeTTYzxF7PAqLm2Pm0XBTr7nlOW63fzv+su7QbPxsZpvJvY1gA8PMb6N4DnsOazZjDjGbyOYIltfG1Re2sW3mHODuPQs21kYNNlYOm9B4czmAxdWXN3FxWG0a7PAIF/eeVW5qNB63cJUf1icb3XNzO7QqV3WFq1rVDad2B5CrcnWpxZthuInLV7H1Uqv1VDdsbjUscQsXfeUQr9yCxY2Tb4mbedUDu2iktnCFO7eqo7HRMdyiW7jA6tjzG83KNdzgGTfYG0Dm1jq37tGqY7gFuw83/eWKLuEqB5x455r+a9zCXy3hpobu0cpVk39JR3Ukbp33eHS2/8K9YvOrxZzuwzU8wk2LR8MVFznCpXPTVx1qq9zMH27Vo2rVX/2pfeZRWB4fCtxvebTrFm7BWuWqvw8G4bbkUa+w57BWdZOnejS1mgte8yhs7EzHjA839XlmbLiqZ8ZN35mOaqge9QprfujW4kFzW8PKVV20CRd1L3lU/3BTZ+WWeMXhUrmZu3sUF/3pb65w8Uw8+EjHpy6Ok1e+OC7/yv97jKcfHzde9p3jxLf95UPur/zbS+FmXvV4deabt3KbebTqaGx0PP+8F44rX/jYuPG5D49rj3563P2GHxjPnPM/bvrqH7rDVb2wNtMx3KJj96hazX809wFrnVv1qDXXPzrOPIqL+TwzfsujfT+qKXjGTX/7r3LFzXxL7/WV25JHc44aq9Y1j8K3co6qUX+vcOVauWnuOzdj4M7N+sLpH25a5aZfdIPVrZ7UPvNo4va3sUs6hkv3ZMeaOqOTVzjcwrV71Gu4VR07N/1yqV1creEajGfdfzlrZtyio7j6vL/C3aNdR33de1a5hbsawzVrUXWLjjOPmr9yW/KoHHhbn84NDrfgcIlu0bVyg9Vgfmdd5SYHXLkFy6VfuM10lFd/8XyOqbrNPFp1jE4VR0f1WGc1zLiKw1q4wtEx3MK1ctPE6bDEzTyJq01dXcfK1T2u1r5/junc5I8u4rDa1jyatRDzrHIzpns0XCs3z81VPWosTdRWuXWPVt2iozoqN3H5o6vmS214yaNVRzyXdOzcjHfO6RduSzpGN7jrVj0qbmxqrVzCPVwrFzpWLjOPqtMzc3du0bHr5hXe4uY1X3yFq1o715mOS9yyFripDVbLmkfDxb1nwcaHK07u1ayf+HG7vdvxl3WHZuPYUN5kmd8368xt4zB8vom30bz6pt/GhvXLlyOwzeFAD3YYyy0vbBPbnDZQ4i4bDRbTP1gum9+9K79lEDe3jW+ji6m3f/Pum/pgc8Ja5wY7bGAHQ/4yC7ccQp5XbtbNwRCMm3pwdajhAYeLe1zMBYdbcH7L596lFnMkXrk5xOpvHbS8kcLhZo30D7euY7hpVcd8QNKSH46O4dZ1VBccHVO73J0bPPuNphxVt+ho/eE1j8L8oTbP4S2PRsdwo8nMozDf46X2LY8Gqy3c1DPzqLgPBeJrHjX/bP8teTQ6plZ147bm0arjmkfNKR4PetY9OtOxc6selR8Hfa33lkfNH92s+ZpH3bvwdm15tOsYndx3bjDu2V9bHqUfvOcc1Ucdal3yqBjdomO4BXcdzQWr2x5UC27irplHg83ZdYTVCdNLvtS616PBax5Vr7FqXeJWPeqq3ODuUVgN6vMeqH+4qQG3L3v0joMn/+Cd4+QH/83h2Rg33vgj4+kXfus4fbjXX+sehdUq95ZHc9bo/1UevXD3OHPhuePyB98xbjzz1Dh5/ep4zvf++BFXcxjrClf33aPRcescpaN6jFPbHo/C5t06R2Hr7P11y6NL+0/cNdMx+2/mUdyy/+LRyq2eNd2jaldb8K2eo9Zl5lHzO/fj6cQ7t+goHh3D7Ws8euAAx884h5v+Wveo+aPbnnPUM/eu6Biucq2do0selV+Tf8ujW+dodJQX9pzntjzaddzyqNy49s8x4q5wE4tHg7c8Ko9awqXqCD+bc5QnNb4Q3+NR967olvhs/6mJn/d4NFzhLY+aB9fowE/hBncd8XLpX8/R7lFx3hGPJ13h6l49lWu4bXlUf1+oheuaR9UTLubtHq37Dy/1uq/csjbdo9l/wWqPji443NRmbg1e8mjXMdxmHk0+45M/utazZnaORsclj2b/8RyslplHYTnCFY6OqU0NsBrhcEutWx6dnaO0qTrC1lQudXumjiWPirt3RcfgcHWvHlzF7W35sh/F1RDd9I2O6oD3nqNql3/Lo13HJY+6VwscXTyjw5JHc9YEL3kUdzzEvR6327sdf1l3aDaFzWLj2kw2qI3I4LANDIvbKJ4H2xyazZhDzKFlo4ob69VGzcbPIQXngPYsh57D2aEDyycOOxhguWF1eDM0t40rrj7YRlW7Z7AGy9m5icPGqtVahIsmrh9sHvXlULN2cLipS73hgqcLNsa99ZlxhcMtXM2tf+cGO4TCTf2wuTV91RSu4dZ1rNzkNX+wecXl8WbYuc10DNfOTb7KzdqrRQs2l/XFo8ZhfYLFzKn/TEeXOc2Pq7m1yjUehdUabtGxc3Pvskazv8wyNtzClTc6N7jqKFa5GSsnPOMWHeElbtWjcuOilnAL1+gUbsHdkzOPWj/NM7Fwrdzg6lH3+oervmoKV1jN9p/Gc55XbvLCxoWrepa4VR1hY7OfjF/zaLhEt6pj96jxnpsruplT/6qj/nX/BZtbM39wPCqvtcBdveHSueHtWbh3btWj4WYO95VbjVePwhosZ3TrWF9+UMuSR+XFLXjPOSqf/J6pO9w6V7jqKH+4dm6w+tWuBh9EaRsPiqkp3M6fO3zw+9C/HVc/8h8OB9f58Zwf+T+Pk8950Xjqizf/fZRwk984WN1Vl85NLDouvR9evnxlnL3/leP6Z35/XHvoI+PGFx8eZ1755nHieS8dzzx98au4mHvmUVif4HDTPzrGo9ZK7em/5VHj1Np1xKPrCNMg3KKbfGJVN7nlFI9uM4/CXuv+Mya6hWuwsTgYv+VR/V2eqy/cuo7mdgV3T848an3UQves+4wb7WAtOi569DBWk99z2PPODRaHrWnVsXOLR2F93EeXcItn5QvXyiW6qTc4HoWTL2uhhZs4DrD5xekmt9fgJR3FzaXWPR4Nl3CLbvJVj6qHDuaoXGYejW6wpq+c0S1cg13i5g9XrXOLbjBuWx6VD/YFY+XWucJyh6v85p55FDdj1K6WcF3zaNUN9rxzg42TmyZqEZ9xi0f1Xz5Hv9qjsHl9poOtn7q7jrBatXALDjf95QrGPVxwFF/yaN9/3aO4wmrHzdjUGm7RTb7qUVhu/ROv3KJjmmfWxfrjYky46lu5znTUOjdY3OeYPR51Bc90DFfzxWPhaq6t93ptSUcYNzF51BJu3aMabFy4bp2jsHp4Du7cguXTt+pYuakX7h6VW981brAa4XDzKp/Xyi1c1VF1WfMorG+48OySR7PW7rc8Gh1pB2u4GBOu+qqJL6pux+32bsdf1h2aza85ZGwGG435fTutwcyfb+Jhr77pz6Gk1W/i5cxmWfqNpvlsNNhGdtlYsI0I27QuuWz8YHPLOfuNigtWg5g5fPNeD7HOTT4bGs6hE26e998yqMcawZ2b8bADBQ43edSLe+Wmr2f6wuEKu+pvVMLNnDBuwXKLz37LEG5dx87NGsHhZg3VF106Nwdu1dG9Z+kfbmqBw01/NViHcHNVbnLkNyrGm1M8Hl3SUX+eo1/3qPnDNdzCVR18Vz0Kq9X8uLm88eQDU9Vx5tHOresYj2pqoYfYlkc7t66jNZAva6XBWx4N7tz0rR41V3T2ob9yDbfq0fqbseio6Vs9CuMAR5dwqzpWj2b/VR0rt3gUdzlohEv1qD7mhtf2n6tykwOmo/n5Qv81j8JL56hx3aOweeQO1+7RrmO4reloDrnjQZfaljwaHdUoVrnB8tGFzupRQ9Vt5lHzdx2XPEojfPTPX2ateXRNR3G1Vx1xy/6KR6OjOR9//Ikxrl8d43d+dlx78MPjxIUXjBM/8DfGXXff/FJ5yaP4mkf94brk0ZyjXccjbleujTvvef64+vv/9uiv667cODFOvvqt457D/hOvXGfcrDfeVUfxmUfFvda/zFrzqPmXdFQXrczrEsN/y6PB5u7cZjqqp+4/MeuLiwbrIx6dcarcljzquX+zrnOb6YhLcLh9lY7Fo+aSQ92eqWXGDY5u0XHmUVit6vPc3P29fuZROGfNEjd186g8S3+ZlXPUtbb/XJVbPKpmn2P2eBTGzVzdo5r5cRNXp9rCbcmj4ap/5bbkUXVaD7k7t67j0jlqzurR6Ehn51zlanx07B5d2n9dx3jUvWvLo2s6hpsashby7fEo3Ll57R41v/HqE4c7t+B4VC1w11Hf7lFjfIaB93g03NY8Km6cWnCBvc48Gh33nKNrn2OWPBpsXauOaq064gLb2551j1ZuXcdwW/KoPLjGg3s9GrzkURqYs++/mUeXdJx51Hh6iOlfuc08Cke3pXM0WN34uHfu7/Eo3dyLV26uyi37Q9N/zaNw9l/Vcbb/cNMXN7WteRS36BZu2Y8zj4a7PbjlUXjtHA03WI1q1fe43f7t+Mu6Q7PhslltJua3eWxOWIMdBDaXvjaDV3HPYQ3ORncYwjaVuHm82eQAtyltJtih5RBz5SAQ0yfYprZxHQxyqkWtNikst40s7lm4iHkWjIucsAarGcYJH3HzzbjBuImHa+emTnF5wg1Whw+juHmWQ04MV1h+ucJVfbA58HLB4QZnLYw1J6yFW3SLjrh0bsHywLjIpQ5XuKkj3OCu4xa3YPX47VK4ieNjbusbXeFwNWcwLuaEtXDNhwRzbXmUX8xfdVRfuFZusL7GhPuaR6NbxeIzj2qwfOEWrlq4wVs66gdn/4l7I9zj0br/gtUablVHueVUiys64uGC1dD3X3Rc8qi+8pircpMvWJ5wVVt0DLfoGC7R0Tiew71yrTrKL1fXUU64ezQ66u+DbuVqrJo6V3FczbXlUXWlVvFwqx4Vh6MjPjNusLFyaGp3H67h/mzP0XC1Ns45nJa4wfqpJ1zVUnWsHoVxc6mlYnWFG66Vy0zH6AbjIq4WY7WZR08f8MXPfmSM3/lnBzM+Ok6++vvHM69++6KO8mYtrUVwuEXHcDM3raKje9y+rNulg25n7x0nH/yP48YjnxzXHvvUuPKy7xnn7nvJ0f+EIlzx6h4Njo7RLTpGt3DV5ItOWx7N/qs64hau4SaPZ9qWR6tusJzi0bV7VP/8ZeSMqyaXGmG1wHs8CssbblXHJY92rNZwwxXWjDeH/uqRu3tUHJcZt9nZYjyc/uG25FFYbeap3KJj5QKrvX6OSbzqGJ2qjsHqiifDLVzUUnVb8mjVccZNM5+mr/Fqd1+5hau6cYH3nqOw+by/istZuVcdwwU361FxuGrh5odkr3KZo3ODE5cHrrpVHatHjYFTqziurplHw6XrWLnBWRt7sHNb0g2u3OCZR4OtczwqT7iGG6wOWkRH9zOP4qI+tZmjcqsehZ01wZ1bsLHmhDU8jFFbuM48CofL1jmqLvVr1iK4cws2tuoGR/foWnW0FtZXzJgZV00uNeo/07Fzk0sdri1uwX3/LXlU85lO38q1cotue89RNWQt+ucY8SWPhtuWR/X1LFzUPvMoHJ06NzjcYN5Rlz5y7fEorEZ4Tcfkt7f1m3Gb6bj3HDXG3C5Yzso9OnbdcK04XDUxOhij5uN2e7f/ZL6sY7aZoWbPPdP2Pt9q2Wz5oOube7lsJOaHNdgG3fotQ76Jz0ash5BNaTPVQ8pmtNFsTP1dNq24vrCYywEqn/54Gi+nvsb4Zh2fih0ycLjZwLAa8k087HBJPH+ZNeOWQ0k/OFzMq75gB5L6zQvjod5ww7tzExeD5ZYjuHILxs09vXJoiauh6hhu1gwOt+joeeVmnHoyXhyuOsLhVnWEo6PaXGqr3MxNRx84YLVFR7hylROObkseVaOxxtU3kyWPhqs1XNMx3MwrB03UvubRznVJx3hU3IcCcVy2PJo30i1u8Wh06ty6R8NVXfKvedScxoaLuFq7jtl/dOzcqo5qxkXc/GqCu0fD1Tg4njSP+rY86gMEjBccbt2jctM5WK1bHlWT/Oas3OJRDcYBDrc1HV24qS3cuo7qxEUdasv+W/Ko3PKJ890ej0bHcJt51NhwUyu816PhsuZRtbing3v51zwKy925zXRUj/fAeFD8q3Q89D3z8EfH07/5j8eJG4f49/+348yrvms8cRi/5FF55MNF7r0erecofKTjYf6LV26MK9eujJMfe/c4ceXwofbE4Qfvl715XLjz5lqYa8ujXcfuURzEPDf/Ho/CndvMo7Qz3vur3K4jbod492jX0dxbHtXgcKsehRNXM4yTXFvc1LW2/7bO0XB17wo389l/xm551Pq6j45Tjx6wGsVx4jlz4BYdZx6Fw22PR8MFDreqY9VN7nqOzjxqTvk167blUQ3u3LqOxplf4zlcK7clj97KOWpMPseYe8ujnduSR/WzFuEWruGmmT8eDdclbuqST+M5GuzxqLGw3Eserdzk3utRXoS7jjOPVg+aRzzcZh7FrZ6jXUd9xM3hfsmj4RYdw23Jo9FR3JdIuFZu3aNa1dE4XNY8CtfPMZ3bmo7mXvKoddc/XLY8mnO061i51Xy4b3kU7jpueTT7b82jwdbX/ZZHcRMPl3Bb8qhxlduSR2E5YFqG65qOcLi690wt1aNql8+Zzxv+6mzNo7hpMK7hJnf3qHGwcbPPMTOP7j1HjTG26mSuJY/KER3hJY+K4yFOq+N2e7f/JL6sY8x3vetdX/5hXWP2d77zneP3fu/3joz3kpe85MhwTP5rv/Zr4/d///ePzP6iF73oqD/zev4Hf/AHRxvrBS94wdHzPS0bTbMRbEDzyAPbyLCmPhsAVg+curLRtXwoMNaGV2s2vvlgMYeKTQpn49ukDqVga+GyCeUXc5nPIe1eDpvS4WBuc7j3DLZxcZFjxg2WW405gCvXyg1O3Dj5KzdYXrhy0wfWZ40b/sFyzbjBlZv6YLnCteool/lhDQ636KjJB6vNOL7QjzflrdxmOqo/8Rm34HCRE1Yv3LmKu9dHrQ7kzq3rmLUwn2bumUfh6Cav+aqOnZu4/LPfaM64Rkf1wTMd3XuW2o0N1xk38SUdZ9zkMq+rcjN/dBK7lf3nXh/NMxpVbnLNPLqlo9xq4jn9rXO4dY96rjbjxI0TN65y6zrqq9bKxRWueAeLRzf91St35Rpu4moR2/KoJnfntuTRrIVmvplHYXN3HSu3cA13ffVRmwvu3KpHw1Xf6Bhu4aqJ6Sd3uIVr54YLLE/nBldutJDPXNqWRzvXyg2OR2G1qNcHUc/gr9HRpH/wC+PaR35zXD979zj5lv9m3PmCl3+NjpraPU/tapFHfMuj4Zq4sV/mev7cuHLn/YcafmOcfOrz49Slw4fSl715XD17z7jjzM1/n0zurqM53VsPeMujalJr1mLLo9Ft7RyFrTGsluCsTbhW3fDWB1Zf19Fc5hDv+8+zyq1ylVuNsAbPPCq/pi8O5l/zqHi4qDu6yTfjBquN7p0bbA7YZa6qo1qXdPSqf7iE25JH9RcPtyWPmkcfdbqqrl/26AGHW7jD+kdHuTvXrI21EN/yqCZ3dFzzaH6QhLc8qq5wDbdwgd2nVvXk/QoX2NjKzVzmcF911Dc6hlvlqn5x+TS1R8fKDcYFju6VGzzT0We6LY923LnB4WYOc2lwuC3pGN00ucOte1Q/uczr0g+X6Ni5wbNzdOZRl/nyl1n6mEt9cncd956jsJ8jolO4rnkUjm5rHq1nRbh0bjTzDJa/coOXuGmeiXWPzriGW35+hKuOatEvmOe2PGpu/MKlYvmrJ9VT95941iZx2BxrOoZr5aY/znLNuMFVx8q161g9Cms+08G0WfJo33/do+EabuY2p77hNtMNNieswWqGZ9zgXmu4zTwKV914Fo/ODRdNrfJVrnJXbnB0dMFrHuULHGCvx+32bn/qX9b90R/90fh7f+/vjV/+5V8e3/zN33z05ZvN9Pf//t8/Mvob3vCG8a/+1b86MuErXvGK8Xf+zt85Mt83fdM3jZ/92Z892vDeaP723/7b44UvfOF4+ctfPn7mZ37m6Mu9vV/YMTwz20jubSTm9yWiWmDm96WhfrANKp5DyvPZbxk89xtNeftvGWwum87GtGltPpsSxh3GFdZXfe5dNqIx+MNqkVNuYyqWM9+0w+aEOzcNzqGTQ8qrfOGm4ZJDqXMzXn3B4aZ5sxLHJ9zEXPqGG67BcjvE4Bk32Bxyi+PCL+LRUYPVDEdH3OSfcTM3bmqNLpUb3HVUd3SUL9zEXOEmroYc2PqKV2641N+odB3DresoXv8ycsmj4Zo3j65j56ZW9XvjEd/yqFzRLdzCteuIg1zRbcujOMi/5lG1Jl90Drclj5oXjo7h5t4lBhuLv7g9WLl2btEtOppDfOZRuXHQP/srtXcdE89ZEx1nHlU7LAed1V49Cusbbn3/rXlUreLy84b4mkfh7L89HhW3ZnIveTQ4OuKm1pmOuGZuY6NLuC15tO+/6lFjw01cLONxE/cKV25Vx85t5lFY//xw1bm59IVnOm55FBfr/LUePTuePOAbv/kPx3j0U+PE/a8Zl7/5Lx4+Zd519BdvuMnfdVSrdcHNuofrzKNb52g8ev6uC+PyYfz48LuO/u26C/e/dDz9gjeOy5du6qpP5YbrrZ6j+uOy5y+zoqNx5u46Vm7mxoWW7ivXqmPdj3JtnaOw+dULh9vMo7AmjoP8uIl7Nb5yg433b9bxQ+U286j6zQtveTS18xxcuS55NDp+rUe/co6KqVkuTRy3cIWfzTlKR+Osszgu0ZFmlets/0U3uHIzJn8t4XPMHo/CapFryaO4iavDVT2qvnANt67jlkfFzal/5WburmPinVv3aLhaX59jcAhX/WcerTqueVR+danfvWvLozMdZx51r1mX7tElHWfc5O864iS//nD3aNfRvGoN1yWP6utZfo6Qe8uj4bbmUWP1kxsXeMmjXcc9HrUO8tNlyaPh5t61pSMuuNvbzqPsR/Ho2D2qieMgX9exczMOvpVz1Hwzj+JW91+4hFt0NKbqGN2iY/Zf11FcLOO3PJr9Z43gJY+qC3bv2uNR/N13bnDlpib9w2XNo7CaYA1e8ihu+tJNLbC51zwKR8c1jyZuD255tHLt3LpH1ZRcx+32b3/qX9b5SzhfyDHZ6173uqMv6z71qU+NX/zFXxx//a//9fGqV73qaGP4yzum+53f+Z3xN/7G3xgvfelLj4z4vve97yjPRz/60aPnDzzwwHjwwQfHRz7ykfHmN7/5KLbVHCaaQ9rGYX4bw4aD6xulzaXZDDa2eLCNLW6jwzYNnAMX1j8HuHkdTNnoHduUONaND8tno8qt1hyoYvokLpec7j2D17gFqz/9wy2HYLhp+udQ69zMA8sbbjBuPoziVrmGW7i6d0jB5gvGxQVXbmpTu77hFq7mEM8hFq7B4UY/ODriYqx51LvGbabbEjc8YPP6MBpu0TG6dR3FPKvcZjo64NWKi1dxrXLbq2Plpr9a8QmXNY/qj1d0VJ+YMZ2bumCxNW5Vx84tOlZu0XX2G82ZjuoLVkvVtetorD5qy9qseVSuzi3YHOGmL87m0yq37tHopm1xg+X3RY945dZ1rLqZT1/1qE290a3qqL8z1LPKTY5wg6OjJreal7jBqS0e7Dqqo3IJ13Cp3IzHQ63mUas6O1djKrc9OhobHWEfvvZ4VDw67vGo+c0dbpV796j7yi0YFxcsp7i53We/VW5Huj1z+IH7V//uuHH58EPC635gnPuuHz/Ev3o/dh2Nl9P+w3EPt+7Jju+gy30vH5c/8u5x44kHx/UnPjfu/e6/Mi7fOH3gdvPsUW906zqKeVa54ar2eLTqssTtVnQ0r9o1fLIW0WnmUVidMM22PCpu/8GdW7Cx1hvO+6Ua4eiots4tP0jCndtMR7UHr3nUHMbrk/xiM48GVx0rN9gcsDnkylpsedSr2jR4jRtsnnyOUd/XePRQFzzTTW3Vo8aoM7rEg1se1R/W1rjpr2/WJh6lPxyuuKmncw2X6BgueMDm8Z6yxLXr5n7GrWK18pxmbjWKR8fuUTXA+sH6VW5VR8/UgU+4hlt0VHfVMZ4Mt+Bwg13xRbjOdIwO2X9qqNzUV3XUguXW9I+OlRscHcMlnuwYF/XIbYw6zRfdukfhquOMW9VRfVmbJW7RLTp2bt2j4SpfPsfA0Sk6RqfoGC5bHpULN7E1brD1VHvlltpgHMLNWOPMFa766V+5qWdNx46Nt4bWQu4lj6rXWDnDNVisczUHLM5zWx6tOqqt6ygvHG5qU69aw8WzmUfh6KZO86nd+OgKG6MOz9wvcYuO+ZyjJrVrS9z0l8/7a+LhNvOoeqqO4pWreNfJvXrCNfFwjW76y+l+jZt7r/rgcNxu7/an/mWdv5bzxZv/hPW1r33t0Zd173//+8cnP/nJ8fa3v/3IcIz77ne/+8h4TPl93/d9RxvDF3y+rIuRv+d7vufIlA899NDRX+x9//d//9GG2mqMb/P5bYrDQt66keu31fLBWjYynI2tX74sycZyZeOq1Vw5lHCr2EbLRobFYLnU4wOMMfqbMxvb3DalWswBy+Gbd4cDbEx+owKHG65w1tQa54erGbd6AKsnh5R54HANt3DBw1rgUrmpGzY2cfPltwp4e1a5hWu44SBfuFQd4XCb6WhuzXzhapx6vJrf88pNHXB0U3c9kKNjuKkt3OQzF8xzwVs6RrfKzdju0bwZhItX8eCqIxwdwy06hlt0hI0RV/uaR8Xde1a5dR3lgMWthfgej4brXm7hssejVcdw6x7FTS3iag3Xyq17dE1HWD61ixvrgjVza3C4Ggdn/xlXuc08ql61wni61C2fmD7BlavLXFsetd5yV27Gdo/W/Qev6YifvGqB5V/zKEwz10xH+Y2FcXXWVW5dx3CLjuZY82i4xYNr3NR2K+eo+mmmthk3OLpFx3Bb8yic+eGv8eiJU+OOT793XP69Xxjj8LnvxLf9lXHna948Tn6JW3TUzNc9iov93c8a88LRTd34BU89Srd7n3fz36z76LvHjYuHtb7nhePC699y9Nd/Wx6d7b/uUTGv6tH0n+mo9ui8pGPlpn79/XC1x6PGzPbfTEd/CaImuHPtHlVjuMI4Vd08h9VqLvO69ngUxoNuwe5nHpWfL8TlWPNo9t+ajrCaxHGR2xzi0VGbeVQ/tclbuS15VJ3h5opuRx499Iln13Ss3OTX9O3ceAvuOnZuOMFdR688Z5x6ljw603HJo3C4WWfzhVu4qiU6Wg+6LOnYuXluXcPFa9WtehRe4lY9Kp9x6hWHtzwaHSu3mUfDxQ/0Wx7t+2/No2qhv7WPTvJWbkseDXbv6h5Vp7nxqrqFq77xaLgucesezVokronjBC/puHWOqgumAR3XPCqfvks6do+qxTqFS+faPdp1jEfD1XPzy2cuHGfcuo7hEh2D3Xdu8Gz/zTwKL+2/6FS5iUenNY/CxkVHtS55FNZHXK1rHsUtuhlrPaJbuIpVj4rJt8ejXUcNXvKocdZ6j0fVH93wcAVXbnLCcuzxKK64bekIq09/PI7b7d3+k/g362wY/z5d/rLuYx/72NGXdT/wAz9wZDxGfs973nP0V0gM+9a3vvVosz/yyCPjAx/4wNHm0e+7vuu7jkz56U9/+ugv7XzZp99Ws/GY3ebRjMlmisltRJtHLAdwsPphtdkc2chwWrCNaRPZjDYbnI3uOSwvLE+w/sHqUp95bUQHWLD5E9dgB2Bw5+aC5Qg3WE3Gdm7Baupcww0Ot3D1aqxX9VRulWvnAot3bupUb7jV/p6Fq7HhpsHRLTqKV25VR7nV7ECEq27hVnUM1xm3YPOYH8YnONzDreoI41W5icHutXAxnq5i4TrjBkfncFvzaLjxHNy5iQerI1yjS9Wpc4PlUHe4eTbzqCb3ErdgNVoLNVmLLY92rpWb/p2bcebPWnRu3aNasCvY2Mqt1qolXrl1HSuuXDo3edSnn/7GGd+5hku4wuqDK7dwFXfJ55kmLoZPuMkV3eSoeImbuPM9/cVn3KKb55VL5xactZA3XMMFDjcN7jq616d61BzGm0O+JW7B4pVr5QbPdEw+eI1b5QKLB4db9ag+YsGucP3ipcvj6nt/bpz69PvHOHN+PP2df208fequcfLw9lh1rNzCVe1yeYXVWHWr3OhsXNURrtxucn1qnHjOS8b48DsPG+bRceWJh8Yzr3jrOH3+nnHp6Zs6hVvVccZNDHavmStr4Qo38c4tWO3hlnjnBns1l3Ff4bLuUTi6dV3DDcbX+M6te1SOynWLm7jcxicebvBMR9grjIt8M65qlXvGdeZRWAuuXI2VQ53GiKlVDBY3Z7ipLVyrbsGJd25yiatl3aPzczS4cqse9f4arriIu9fHvQabo3ODo1u4wPqrtXPt3CoOt3Dp3GD51OXq3IKrjnDX0b0+uLpgObI28Bq3imfc4OpJ+YzzmU4/XMOlc+1cuo6Vm9qzFuG25FH3GhxuVcdwq57DRe7KVbxyTf/95+hN7EuCzq1zD1ct3OA1j6qlc4PlhMOlcg23xDs3cXnMFW6VywzPdKw43PRPflir3LpHw7VzE6/cgvNzROcG49a5wl7hWlu4hYvaKjfxzi37qe+/JY/qL4f7cFvyaLhWbsGJd675OUI8Ouonbhw84wpXrrhU7AqXPR7Vv3OD5YTDRY36ew23xGe6BYdb5VKx/skPL3GrOsJdR/f6aPjK5dWXg8ft9m//SXxZx3z1yzrfCvvrure97W1HG9qXdx/+8IfHG9/4xqMv8Txndv8Jrf/k9ZWvfOXRX9P5Eo85f/d3f/fIyPrBW83m0U8dmn+bxZuXzeS5LwnzpZh5YYeuuDdF2Ku457B+sE3l387L5vPNt/88Sl7jfdHoLzvMDbsXt0Fhvw31zEa2qWG/rXJAwHLbjDAeajcHLEewXOHmm3pYDeGaWtVunPnCBTf9YfOHm3Fw5+bggNUFa+qRB5f0F4PVHa64mVt/tcmBp2f33Xffl7l1rrBarWe4wZ3bTEe4c9MP1uQLl84tOqob7jpWbtFRve7NZbxn4dq5GSsnHN00eObR9H/+85//Ze5bHpU33IyPjuFWPerNwFjxLY9GN/3DresYj5pLfzVUrp6Hq1q7jpWb/lVHWD71Z3y4zTyqf9fRPW4zj6a/+Ss3OcW6jlrnZmznhovzC0c4Hg3X7tHsp6pj5RYdYTn0t9bhuuRRc1Ud1R4dK7dg98bD4TrzqNpwCDfxqqN49ai1MC8crtGxcoM1WB1w96g6w81cuNEaDrclj67pWLnKp6+1U2vlJl49Km5c1THcZjrC1tD+3uNR9atNjui45FHrPNt/aj934pDr3f94nHjsU+P0/a8ed/3w3xzPXDl86PySZ7uO1aP44WbuLY/aq7AGR8fKzbOrBy5XTp0bp68dPqx+4nfHiYuPjhv3vGQ85w3fe/Rv6OFduRlrvSo3DZ551FrgIh7PVh3hvTpWbp7RQW1bHo2O+rvUsuRRY9wbD4fbzKNqU2O4dm76d276zz7HfD3nKOz9xDNcrE/lNvMorHVuaq/c9PVqbcO1ezQ6WoPKtXpU/+5R42B54ejYuWX/maueo3B0rNzMbb3s7e7RJa5qhpc86rnazG0twq3rGG5dx3Bb8ihechnfuc08uqUjHG7WwvjOFTf9u0ejY+fWPaou493jcivn6JJHrU/WQr4Zt6qbflW3cFvyqPHmlg+OjvFo13H3OfqlteC5PR7VF7/KTZtxtSbGhsuSR2/1HFWXMbirN9yWPBod9XWpdcmjsFzGL3GD9+hYuanVWWfeGbfuUc186oZnHlVvPJe1UNvMo3DXUevc1I4bbE5jzdG5iXcds/+i45JHNWuhb+UaHdUJi3uGB27m2vJo1kGr3DquXNXadZxxc+Fm7j0enXGbeRSmmfrUHh3DLTrGo3t1VK9c+h2327/9qX9ZlwP9V3/1V8drXvOao39zjvF+6Zd+6egNxAfEf/7P//nR/zjiz/7ZPzv+9b/+10f/jh0j/9zP/dz4ju/4jvHd3/3dR/8Tim/5lm85yvnzP//zR3+V50u8Pc1mYHAbhtkZXH4bFRYPdsioGbZx4RxqNq4P+XLBDg7fdjvcsmHE9RM3Lj8UwPLKF2xd4IwPtgkdFu7VZpPC6s7BAdvYLtgY9+GWA7dyg82hPuPhzk2DcYO9wjjjWrmpzxoF668OB264qkM83MyrXnXBuLngyg0P9YWb3HLSMNwqV7miW3Tcw81Y4+QKN028c+s6Gqs+OAc+jKv+8jm0ww2vyi26Rke5O7foVnX0G5Xossej4Qpr+lcdKzdzqUUd8JpHoxscLl3HcDOfPsZX3To3Y6PjEjcNxkncqzfGLY9Gp5mOcPdo1kKselQcjo76Wg/3nsFdR1huc2YdXJWbeOVWdfQKh5sGd49qPBfuuKon3KNjuETHcMHNFSymD6y/DySVq7mjGz7B4QpveTS1pFZN/65j1c34rlu4wfIZr1bziOMSruL6Vo/C+rsPt65juKrZWtyKR+Etj4aLOuEtj6oj/V1LHoXN5dLH2C9zu35jnLv0hXH13f9kXPefnL7uz4wL3/lj40zjpsYZN/nsP/HKTdM/3OSBq47GB0e36HiVZ0/eOU7/ybvHuPTEuP7Uw+PKa/+zce7Om1/OhxueVUe5lnQzBxxPeDXXko7xaPZjdNT07zrqby6X/l23cAvO/gv3qhusb7jqb53hym3GFQ7XJW4ajFM+x8BbHs1ZEt2WPJq9Zzxdwm3Jo7hm/y3pCBubuPGVmxo7N/Ho6FV8j0et9cyj4Xrk0S9xiY7qhN1HN1hfOYyVU67OTVzf6Nb7z3QMFjMfHI92rvqJVx3Fu27hBme8sw5WX9Ut3DyLbtGx69Zx/jLEZzo1yVW5mVuD+/4zbsmjLlgt0W3Jo+qOjsG4zTwqjpfPt+Eq14zbTMdwU1/lFh1xyueYylUTj27yiHduweGmVvWrBZ89HoXXuJkjWN1y6Buuaqxc9+gIdx29+hyjiXfd4Hg0XNUCd90qt6yFXPCWR+Wu+8/4GTe59DN2i1t07LrNPJq1shaJh1v1qMvc6s/+26ujvQ3LHW7do9ENJ3jLo3K7wqVz7TqGy5pH5bOWsDphuZa4RWdYLjXAM4/C+tvb+ldue3QUr7pVbuHifo9Ho1t0rNzCVa3JpY8aj9vt3f7Uv6z7lV/5laMv4JjL/1jCX8i96U1vGi972cuOvsD77d/+7XH//fePn/iJnzgyoy/w3vGOd4z3vve9R//G3Y/+6I8evYExri/4/Bt2/scSP/RDP3S0mfY0c3tjtxEZO3/KGvPDTA/bgHDdyLDNoAZzwp7DNo6NZhxsnHg2qrlh88Lm9SElG9WmhM3lmU1u47vXsvF9oNEfD/PpL6exaggXuB7Q5lYD7BCC1eDwD1dNPFxxVCvOcOcmD6w2WB1qU4fa3YebuL6wutVvLlhfF274Vm4dazlQ4XCNjuFWdcy/UQBXHWGvxqd/4p1b1zG6mRcON9zVC0dHlzdCGM/oWLnB0TG6bXlULXLFk0sejY7RLTp6c4ErN/Pjboz+8WB0FDd3uKk/XCo3/atuuATbf+arXGcepVvff13HcMNFf/NUrjOPhiusznCDxWB14mMuc+CVWqtuS7hzg7tHxc2lP9y5VY/CnqtPg9c8Gp3gmUcTh3HL/oPXPGqO/DsZ8JZHc7Z0HWce1Vczd7h2j3YdzYuLOtVuTeFwVTfsnu9wq1y7R/VdO0fheFSN1kLtlZtWcTyqwXvOUXzU5arcxCs3XIIrt6qbWio2nz5wuB1xf/ow3x/9xhi/9y+O9Ln2bT8+rr7g9eOu8zf/vZWco+arOhofj8oNazNu0TH7L9xWPXqo7alxdlx74rPj1IMfGicvHfx3z8vGpXtfMS7cefMHlOrRquOWR43VjM2H+MpNPdWjcLgunaPyml8e5/6WR/ld/dFty6N9/8m15FHrr/+ecxS2Zuba41E4OqrT1XWUS/3y2X/yV66VW8ed20zHcJN7r0c9F9fgJY+aVz3hsqSj3PCecxR/92qRb49HYdzgpXM03HgxX27Aax6Fo+MSt3CnCT78HG5LHpXDWNzgrmP3qNqM3ePRynXNo/LHF4mr04Ur3LkFV27RrXIzFhc/j2x5VE1w1XHJozMuWsVdx9k5qp6uI2z99I8nw7XicI0njV3zaLjzHDw7a8LtVs9RtconF7zl0Zyj+odbdKzcxDX9w2XLo9Z/xk0Lrv2zX9c8Cps3XCs3dYmHW85NnuvcjOkerbhzCw73eJIeFWvmrzqKR0fPxbXKLTrC+uCuVvOGW+UaHeWG6VJ1c189qm+wMfDec3RJx3i0elK+LY/uPUfNJYe6cy6GW+XadQw3uOsYj+ovt7h6j9vt3f7Uv6zzV3Jvectbjv59Of9DCP+pK2P5izr/Gav/tPVbv/Vbj0ynvfjFLz567vJ/kbWp9PdXdP7HE577Cz0Hx95mY9kMXm0sZmd05odtZBsnGz04/dVmfN3oNosNnM0iriZxrWLj9JcXNq5i88A5CHKAm8ebobrkqweBze/eM5saH2PV0rnBcgTLHS6Vm7g5YU0cB/1pAHtNbbAGy6uvPDlExGdc5a+HXOUGW3u4cpNb3Np4Zmx0rNyM1SdYbjWYW83iwXKGa36jqdboplWuazqaz7zhpna1qRUOt3B10UgfMX30rdwqNgfN5VCPMWJrHoWrbnDlVrFx3ny8+mCudd3geLTq2LnB3aN1fxmD95pHo6P+Sx7FST2eW4vKteoWLvGk/hV3j5rX/PKo1Wvlpk7xvTp2btbFmPxGU+7q0XCF49HOrXs0XMxrvnDpHo1u0TG6zXSs3MQ1+aLbzKNV5+DqUbhz1d9aiHdu4tWjVaeuW/eoOuNBV/ZndKxxz7J2xnaPypn9p6+55avc5O4e1dSGg9q6jtWj6W+urEV07VzrWWO+qlt07B6FnXPhGt3uuOPMeOY9PzfGpz8wTt3zgnHuB/4P45k77hlXL39FV7m7bvGoWqxNdFryaLiu6Wi+6tFDsnHy3heO8aFfGjeeOTw7cW2ceN0PjqefOehw4B5utMJ7tv8qNodaXeY2fo9HcRKPjkvcjIsOnRvcPRqu2X9LHp3tvxnXeBQ2Jy5ymrtyE1dzuLs3Z7jqHx3DTYPjyei45NFwk9cPJXs8uqajWLipzdjsN3PKrQZzR7d4lF4zbl1HXIw1znxb3KJjuEXHytUVrH++vKzcKo5uxpgr2JziapIr3NTrvTs6bXk0OFxm3GB1qZ2n1LblUfee6Wvt1LrmUfUYI7bmUXNp4uG2pKM10d84Zx0svqRjuKjTfFW36Kge98ao3Rh4y6PRTf+Kra+5Kzdj1SbXEjcNjo7huubRjPdzRDy75NGt/dex3PFg5SY+8yiMk3h0DLdwDTfzWGvzwDNu8onLV7nBXcdwM58+8u3xKFx1NHc8ak5YTlhOngs3nMTDLVyjY9dtpqPa1enCpXKrXM0fHfFY01HMGH3NhdeSR7uOOMBb3OT1mS7xGTfYPHB0rNy6R2G60FLfJW6Jh4scnRvcuXkuzoPi0THcwiUeDdc1blkrtWXtqm6VW87R4Oio7xJXc6aW43Z7t/8k/s26P+1m09gwNgez++DI7DaKZ8xug9lo+sI2YL68gG1QWJ5sZFjLoQQbJ24T+SY/hw4sno1oXlhfz9SlHnPBNq1L7orFjXeoBJvDWDkq7tzyZoOjjR5u4arB4eZVfZ2bBlvDyk3zQVSDxVwOIfPLHa4wHWC1qDfYPW4wLrjqk98uGSunfGqo3JZ01GbcrIH+8lRu8iRedZRXXJ2Vm75wuIlbN2uj/nCLjpUrbuFqbDyqhpmO5vRvFuz1aN58wm3Jo7jB5oa3PKruzi3Y+OpRNeofLlse7dxmOtb+xlduGtw9Gq7Gwe5d3aPxpBhPB4er+6qjsdExZ8uSR+lhnekEL+nY91/XsXo02BjN/Oqq3PSFq47wTMfuURgPawFveXTpHI0nq0ethdzi4Rod41HxYPFwi45inoWr2qwXbqk13JY8Gk/qX3Hllrhc5jSXmsRnHoW7jmsexVXdzv0tj6ojXOE1j+IiNy6wOY+4XT5wO9Ry9d//9Lj+6GfG6Re/YVx4+0+NM2cP5+xh7qpj5Vo9al1wM1e4hpsYTH/zZ/91HZc8evLEyXHh/peOaw9/Ylz/zB8cjP3IuPDq7x6XL7xoXHzqK9z1zf4zh1zRfeZRc2v8vMejcPZf17Fyc6nDFW5LHo2OXbeZR119/xn/ZR13nqPRTYPDjR5+oN/jUTg6bnlUbfioe8Y18YqjY7jJKR8cbuZXq9gej850DLfqUVhe9SauLtysMRwd41Fzias7uonjFW7qDRefY2C1rnlUfOkcDbd4VF65tjzadQy3JY+6l0v/yq3qaHw8WrkueTQ6moPnsh+7bhoc3aJj56ZVbuaRX6xyc+8KN7lxUSc84wa798xYc8vXPRodw00f+buOuMGVK6xm+a2dWqOjBleP1nNUXnF1wksezS9p1jxaucJbHjW3vvHklkf7/pt5FDaPZ5r5wm3Jo+aC13Q03n24GhNu7pc8Gh3DbcmjGl2i05ZHs/+i48yj4S6XtQmXcKs6ut+rY7iK66s+8TWPqk0d8NY5ahyu7l17PSq3eOcWj4qrwb31mXGD5YqOauo6LnHTN/mXzpp4tOsYbksede89ZcujVcdwWfKomuQ313G7/dvxl3WHZgNp2Sw2SMzvnuFhm9VmqRsdrhvdZsmbUQ6tbGQb20b0XLxvdA2WV1we/YMdarC6spFd9UA3v1gOAhtbTB9Y/2D32ejmgHFzQOkDL3HTB9ZgnMKtctVPXAuX+kG3cs2HDOPDNdzgyk1d1l4Mdp+DyZiuo3XATdycM93qAR1uxmryaeJrOsLaTEe5zJ8D3DxLv9FU35KOWx41V3Ra4lp11B8H2Kv4kkfVppbOLbh6VH/zwks6hpv5xK0NPuHqfubR4DVucorLufYbze7RNR2rR6suM27Vo8aou3Jb8qix5jK+chM3BxyPVq5w5xYdNVj/+kP3TMd4FK46yh8du0eD80P3lkfDNXhNR5zFcVaL2sXDLVzjUS3c4Mot+WDj8JFH/3Bb8mh0g6uO7mdc89eAa9yiowaveTS6yGfezlV/eZ/NOSpurEa7L3O7fPDsZ/9o3PitfzLGlWfGtVd877jy6h8ad547O9UNNke4wdbC/tN/xq3qiMtMx3DTH85awOfvunucvff548oHf3lcf/qJcePqYb7v+cvjype4Lem45lG16GtOc824dh3VomW8ePeo/nKZb49Hs/+i25KO9hKcD/nhNvOoOdzv2X/mzv7wXHzNo7AGp7+25FFjXeZf4haPisHRUW1LOuoPG9O5wd2jvATjZu7OLTpq4br0OUYcVt/sHIXDNbq5V1vORXiJWzxqjvQPnnGF3Vs7c2ni0THcwrXquOZR3MSN854Srks6qnO2/4LdV67GRpdwrdzE1QSrecZNbXDl5tLkk0dcW/Io7rhscRNXt7Nuy6PRTXxJt5lH8znG3J1b1REXeeSfcUutak9tsP5LHg3XrXM0WN3ywWse7TqaW4OXPGpt6h9ByGuu7tHoFm7RbUlHdavX2MptyaPRETYnPONmrFf5Ojcc4HCzBrAGL3l0tv/gGbfoaO3d34qO1nmmW/do1XHLo5k7unVuVUfxnC1rHlWP/LgZH66Vm7Hh5jKXOcSiY7h1rvo78/U3tyYeHcMtXKuOax6tuohveVT/mW7B7j3T11jP1HTcbu92/GXdoWXj24iMbWPkA5GNLZaNnI1aN7KNqNloNihs48I5lPSDbRofAuSxuWzcfsDCNhpsXthYz+Qzv3vNePXmQ7q5bPxg9zZvvonPoTPjFmyO/EYTzgemcMVBPTjCOFdu4arB8oaLWsPFGhovBoeruWB1mn+Nm2f6W4d64Jpzj455s6k6wjiJR2f9xZe45Y1SXS55xZe4qUt9S7/RdN9x1XGNm5qtXddNU3s82nUMtyWPmkdfzfzqiq7i0VVdcGpXt/7BXUfYZS3kE1vyaHSr+w9e8mitvXJb0xFWl2vJo2q3FrhFlxk3954FW4fKreuYuL7qwy0ejW5axTlruo5adITDzVh89ng0XOE1j/KkvnIEd25bOhqvqbV6VAw36xiuSx691XNUTL1bHnUfnWfnqLHhpl61acFrHg1Xr5WbfrAGm9dlXvWpy7XkUXPB+pt/jZv68fAeKP5lbucP8Q/8u3Hiw/9+nDis/R1v/cnxzL0vH1eeufmhPjouebR6suPKLTpaI/Gqo/gSN7U+faj/nhe/alz/3B+Nq4frxpOfH3e86s3jzhe+6ohb51p1nHnUeupLB7E9HoXDrevYuYn7AWiPR+HUvqWjvnKEm9iSRyvXcINnHoWNs25bHpU3XGF1uZZ0lI/n1LHGzb1nagnu3KJjPKmG+sPVlkdztqx5FFa7fO7DTf8lj3Yd+zkarsZr8m15NDqGW/eo8xDGNdx9ptvyqHFw3X/6qxMOt3Cngfr4Odh8azruPUezDl7DTe6ZR9UTXTu3qqM4jnxhLcTV5TIPvKTjFje165PPdDNuWzqGa/VorT0e7B7tOuas6Tp2bu6NtSbqC5cljwa7X/No1oLnwnXNo3B03OtRMVe4qUu8ezT7z1zwmo4aXsaE2x4d185RODrLN+NWPQrLW3VUp6t7VB3yx3Nr3GD3HVduFavJXNFp5lG460g/XJY8CusLW8stj3YdUzudqmfDzd42xv2aR6su4bblUa/y7fVouFUd4crNXNacVubSZ01H43Gp3Kpu8ai43OLqO263dzv+su7QHBI2g41sIzA34zN7zO8+G92G1L9udJslh5gNkkPNvZywJm6jw15hG8nG1bdieWHNxleHzZ2DwEGx9hsV9za6OmFjwy0Hg5ydq771zQa3eoiJ10NsiVsOsXDzDJYvXDXxzk2dsDrgHHK4yQ9XbuoQ119+uWfcuo6dW9VRznD1ZhiuOIjjo/aqo1r3cKs6zLjB6jJ/uKpbfzHj4cotXM2vD9w9+mx0hKOj9fXBPNzXPCquzuhScfWoZ+pWr1x1beCuozmrjtFtxk0uzXhNvHKrHrUG4sFrOsKa/PqteTQ6hmt0lLtzg7MWe36jCUc3tW15NHNX3cSD49FwnekWbnC4ZZ21NY9W3cyp75ZH9bf/xMNVvOoId92CK9fKreriWvMovmvnKBzd9LWO8oVbdOvc9Ku6aeKVm3i46K9+81WuGhxu0VE/WC1LHoXDzQdd+MsePdz7H0tc+fjvjnHH+XHPj/1fxx33PG9cOsSqjmse9QqHy7M9R6Nj9aim/8VnLo+zd983rv3BL40bl586quXMG94+zt9585cXuOHqCjc8rQ/cPao/rM8ej6oJ3jpH9YPNC295VP/oqpYlj8JpnVs8Kkc9a8xZ92N06zri7l5Oc2nilVs8Ct/qOUoT8TWPupZ0NLZzM7dYPLjlUdhcXUd5YBzV6rnLc+PDDX788ccXdZzpFm6wuvQXd9bt8Wh0M6e+ax41dzy45dGuW/CMm/rUYv5wW/JodMtZY13Cbaaj+fUR90zcs85NLrrpO+OmlqqjuH7Ous5Vg6ObvNElOi55NLrkPcAVbsZWbuZK/65j96g59dWMn3lU/nBd03HmUc/9HJH9WHULN1hds/0nFh3xCVd9jfGFgjnFvlHnqDzGh0u4dm7qiI5V1yWPyg9rsL5rHoXNKRYdo1u44SJujvpzhCYe3XCAvYrrFyw+86ha1SL/Ho/C2X/RMWsZruEmpsm35VFzBJur6hhu8oer/j7fJh5u+t3KORocbqldX8+6R2tcTveVG7zkUXPBaoRnOsLxaHTrOnZunqvNGohvebTqtuXR6HLcbv92/GXdoTG0DePVZvXmwuw2JsPH/DZi3chwNkMOHc3mCXZo5csNG9NzcfPlELIR9csB67JRYTHYgSGfsbCNaaPKbaOqW735Jh4Wr9+8h1vHuOgbblkHNcA5gIPDDQf1LHGTN9yyFuZL/3AzHyx35ZpacTU/POPmgMJn9hsV66tvDuToWN9s1rhpcHQKN+NgDU48uqmzcgvXcEsubYkbjJsrXDs3OB6NjrB/s27mUVjDLVzpsaZj5yZXxZ2bsbA1h+mi9s6tYt5QtzEzrt2jweE20xFOfxxm3KpHYfOqrXPrHpVXfrnUt+VRXNZ01DcexcVcWuVWdbSu8Sjdqo5LHoX1ccmnzsqt6giHS9Wxc4Oz//DwDK7cZlzXzlFYwyVc9RNf8uit6Chf5uK51GZM51Zx163icIFdxnpWuc082nVc46Yl7kP/lkdv9RwV+6r9d+mZcfHhz46T7/v5cf3RT4/rL3jDuPKmvzTuunDPkY7693O06hhuYjBfhGu4dY/KW3VUZ+UWrvGovHwJP3XqrnH2kY+O61/42Lj+5EPj6ed/y7jrha846m/u7D+4e7LieNL6yh1cucFa9Wj235KO5okOanGvliWPGgvX/WdM1U08WH7P4HA90rFx0/dWzlFzi+cvs2bc4tGl/ec+3GC5YXWqj5+zNubv3MKl6hhuwfiHm3u1ut/j0ZmOM4+Ka7RIvHPrHg2XqmPnBuPiPLIWwdGte7RyxWXLo/oZWz2qllvVsXtU3Fit6oTHmo6VS8fhBvt8C8vVdewejY5bHpVH/3DZ8mj6p9aZR9Uvn7nkW9p/4SaH/Evcuo76p161rHkUlhfec47Kn58jtjxa9x/cuVUst3zhsuXR6LjmURhXz8SNV7daljxqLBxuajNmzaPqq1zWdIRxg7uO8WjVKdzgyg3u+y86zjyKi7qMdYVLdFziJl517LoFu8ytvhm3qqNalnSs3Cs3sYorN1gMNi9sLrh6FJfKzVwwbcN9xq1iY/eco/GdseZR/8yjau06qlMtSx51r55b8ah45dKxeuVT13G7/dvxl3WH5jDQbH6b1mawUW1kZneoBdsInmVji9WNbrP0QywbObhudBs3cdhvFXKg67f0WwYb10Y2v3ubvx7osDps9BwM4Sa3jd25yYdf5oc7t3pgy+UwCsZNg3FSC05wDjX98kE3XMWD1dEPObXUAz1c5Qs3dat3xg0ON9gcYlXHyg22buZ0r3bjw7XqCFcdYc/hyg0ONw1X/fMbzRk3dXsWHXGrOsotZ9dR33hQ/WJLHlVjuMJqgtVsvnDzClsjc8sDRzfYeC1cxcMNl3CrXMMt+fXf49FwmXHrHjWHH4DgPR6tOq55NDq4r1y7ju49y9rNuFWP6qupe8uj5oCjowbjMPOo/j6Y69+5icurvuCuY+cWj8Lm9yGhro3c0a3qiGfntuRRr3A8MvMo7HmwWnELl3gU1sQ9V7/n4u7Fcalc49HoGG76dh3lgvGzzvCWR+Gq45JHU7taUmu4VR2rR+v+039NR8149ejr/6Z6/eGPj6u/+T+OG1eeHme//cfG9Ve+5eiv6sxlDtzWPGqdaG//6a92LdxmHo2OnsNbHsXlrrsO3E4d1vLylXH6T949xqUnD/jwwfzF33HETZ/oeMSt6Ch396jc7uPBcFvyqBrltr7wzKO4Wm9jrX24hcvMo+qCu44zj8qfH7LXPBqu/Rxd0jE6eYXXPAqHa/pHp5lH3WettjzqvutoDK7hBuMW7p6tcYP17TpWbuZWJ4ybuNd8jplxi46Jdx0rN9i9HNFF36qj3N2j8J5zFI4Wao9Hw1WN5qvcxL2GW7h0brB+Psdo8JpH5Y+Oax6FxapOM6413rktedS9V+OzLtGp62iN1dv3X9cRN1h/vqge1adzq/vPmDWPqklcznyOqVxnHlWL59FpiVtqMx8841Z1dHVu3aPhaj59YHzFw617tHLtOsJVR1zVkM8x4Rau1aOaeOe25NHULla5wTOPVh3NueRRfdUmZs41bvSDq47wko5e7b/gcJvpKL/7mY6VW3RUf74wF5txC7ZOnduSR62r8VW3GbfomPiaR7N2sFa5LXk0mI5bHqWtvW19K7e9OlaulZvajVdn5RYdxSvX6BYdlzwqpm+8d9xu73b8Zd2hOXBsLhsxh1J9I7VR6yFlY9SNbOPYUDaLDZlDCdZPPhvY5qobN4cKbB6bqx5CrmzUbMTUmrHmSe3ZqOrJN+14qB82R8edWw4lh3+42fCVm1ZxDshwC9d6wOKi9nrI4ObQqtz0V4u4tZM/XGbcaAFrOXDDreoYbl3HvNmEi/UPN3OpIfXNuMkTLWD91C5P5Rau5oLllT9/URCu0THcKq664eYKrtzoZR28hqu5ukc1GKfKbc2jYvoZj2d0FA/X6BidOreuo1rVby3kwKty7brBclZuSx7V4Oi05VENVle4zTyqNrnUFR1m3KpH4c4Nrh5NXG3m3PIonLOm6xhuXUe5ljyaeOUa3dY8igvetAzGJWvTdUz/ruPMo+5xMt6ai3eP4oqLvOEm7j46wvrCuMnvXn3hFp1mOlbdZvsRd1yyP9RQuVWPwtEx/XFS35pHU5u53YfbzKPmFt/DDZbfs+zHCxcOH5o/8Z7xzO/+y3Hi9CH29p8a5172zeOpQ9/oiNuaR8PN86zNjFt01MIVjkfdVx3lSu3mPzpHD7VcPX/fuPaJ940TT3x2nHzqoTFe/X3jqRtnx90HLrV/1a171HqZK/t7j0e7jvDMo+Gu3j0ehaPTlo7u6/5b8ygu4RpsXWYeFVeLfFselQfWYHXhEh3l9izczKM+3Ne4Vd2Cww1275lacdVXTmux16M4BM+4RUd59Nc33MS7juaqXHNuRsdgmqgvcxkfrksezf4L1+7RvPdHRzhfbpi76xhu4SrvGjd9w01+uSu36FJ1NB6P6sk1j5rLfXRb82jwjFvVUVx/80VndYbr13OORqesxZpHcak6bnlUgz2Hu0e7jhpsTeGZjri6ty5Zm9S65NFgPNY8GuznCHjLo+bSwg1e8qgG61u5qSvcYDE4OnZuwVVHDVdXuMw82nWs3GYejc7mm3GrHoXlqVzDrXvUPPL1nyNm3OCqW3D1aOUWXaxn5VY9Krd4uOqPQ3Ss3KqO7j033pqKzzwKZ92WdKweDVdjcFnz6Gz/bXlUzbBXuOuoX9XRPNENVmfllnVSR9VhTUfj8aienHkUHzyMV89xu73b8Zd1h2ZDMrvL5rEZsnlyKDoI6kbXt250fR0m+teNb/PqY6PZsHXj20DZ+DauV+NtfAeyfsGPPfbYUV7YONhzHwyC1Smeg8Gh4XIwmE9MH3WqLxgP3NQCi+WQyqFWD7FwDV7iJn/lpl5x42H9veIqD2wcbF7jtRk3GlVucqe/euSacaNj3oxyqEXHcK1vRrA5vBnCcmuJq6XqqHav4R5ucOWmFmsqv3tccBPv3Nx7RhPzywUbP9NRXZ7B+KotulUdjTVHuGx5VG3650M/nLm6R4PDTVvyKC7ZX+bSZ82j1q/r2LnB1ktMLfpueTQe8hrP6l91hKOjpnZz7PFouOK25NHKzTrDax5VU3Qzd3TUxOHq0XgmuoVbcLhFx2B1qt88cOcmrlm76KZP92jVGZd+jop1jxqTD6NLHg2X6AarpXILjo7ZT3i4tCWPVq7hsuRRvDXj1R6us/0303GJG6wGucyxx6P6Gq/t8agPvp4defTi0+PE7/7cuP6ZD43rd79wXPnWvzLO3/fioxx9/615VG44XHBb82jXMdyiY7jhqmWt1HX+7nvGOHwuvfaH//7wU9fFce7Cc8bp137fePLxx4544rZ1juKWuGuPR3EM7jqGW2pXa3RZ82gw3bZ0hDX9K5clj6pNzpmOnZsxNPDZZ8ujalED7HWmo7zGR0cawNqzOUdn3OR2Hw+G25JHo1t0xA3WgsMND9jahJvnXUdcomO4qlP9uIV7xeL24B6PVh27R/tZU3UK16ojbl3HNW6wPGpTi9rCRZvpKOaKjmL6LHnU/OqDtzzadazczKVVjIN19lq5eg03/aObecW1JW7GpFZ4zaPBe89R92oR441wiUflqzqK79ERF68+awSrS/3xZHTt+2/Lo/FgfmbC1aU2a9U9auyecxTOuuoXLuKVW3SsXNd0jC/w89o9aj5zw9ERlpOG4QZXHcNVDp9jZtyqR6ObGswfT0bHYHnUah5rFy7azKN7dKzcxKy38UserdyC5arnaLjJHx3rWsBbHtUPzn5Up/o18XBTl3r07dzg7lGaVR3XPGodYK1yrTriokb5q47iXuHOTVOLC17zqPHhOjtH1WMuWN3R5bjd/u34y7pDs6FtMOa3GesXcjZysFgOKdjGyGawAXNIZaPaSLA3wmxcrzZaDiV5cijmEIJtTDgbUR7j60Y0X35zBZtPreLqFK9vlFvcckhZD+O9mj+HEiyOA6yFaw4l3OAcuHC4aVkrh5BYuImHm3ngcLHGnRvsw5baYQcwLCdulSue9c1G3xzAuMHhqja5NViD9Qu3HLgz3TTYvSvcoqN5cuAaa80qt+iIC6xu9YVL57akY3xBp+pRueLRcFVH1dErrkselQve8qh54ei05lG5xPHZ4gbnjdQc5l/yqJy4qFctax4VD9foKBZu4Q6bBxdxz7Y8qu41HatH1aSWfAiIR6uOcmtrOnoe3YLde7U26hSfebRyrTrC3aO4we7xgbc8an3kh/d41Gvl1j2a/RmPqmXLo8biUmtd86j4Fjf34uY2R3Qzf/VouMDRMdy2POq5tdfExcINjm7RMVy2PKpW/L7s2YsHXX7t/zNOXPzCOPXibxnXv/N/Oy4V3fS3XvCaR927rI1WuXoej6pVXcH5EO5a8qjx+ETnu+lw/6vHM3/4znH9iQfHeOrhceHbfmRcPnPQonDv+6/riIs5shZ7PKrm6DbzqDzmtmbmCtc95+gRty/VMvMo7N4YWH1L3PCmM0w3eMmjuAXnlzR7PGoe3DTxrmO4qU1+3MJ1xu3LnjzU3blVHfH0zFi1ySeH+dY82nWEu0ejI73M53n1aNcxHq06yheu0TE4Olnn4DWPioUbvOZRcxm/5VFrFB1hdcy4xaNi+soT3dQy01F9ic90rNzcZy1gXOtZUz1qbrjqqLbq0aqjcbAYrOHm3tU9Gh3DZYmbua2FtdryKP7RTd/KrXtUbnOk3plHu47q0le/LY8an3Xe49FwC17yqNzq7roteRQOt6pb5RacS75w1XANt3jUXHB0zFnSdaSJfLAclWvnBrv3LLh71FhzylVrD1d45lHYGsDyhpvao2O4qVszvnKZeTQ6yrl1joa7WvCZcas6ys1bXUc43LxWbu6Dn+05qtZ4VO0artFF/xm3qqOY9YBn3GDr7d5lvKb2zi0661e5qiM6zjwqZv4tj+7RMdzUYG3Mddxu/3b8Zd2h2RA2jQ1gsziwczAwu80QbHPYDLDN4d4Ggm10G78fYjawDSNuYzqM0h/Ooaa/jWrjB9vYXmF5Hn300aM6UptabXQHg9YPvRwE4ripx71n4SZ3DgL1m89mx9UVrvXAhs0tZ7jIXQ/szg3GLQdJuGWtcJM3XMXhHHqVmxZuruhiLEyDqmO4BTvUXOFSdYRzYOOlZvl5RP7opukP002NMC7RMVjt+oUbrl7zb02IqwvXrlsO9HCLR+H4oHo0tYfLmkfF5TJH4tEx2NzR0dzy4wSHW3C4yVuxumCt6hiu+ombZ8ujdf/RcMmjlWt+i7flUbqllspNPq+VW3SITl1HretYuc08ipt7ueSv3JY8Gq5yhVt001I7bnLmg/nMo+HqOSyPfNakcqsedcG42dtw96i66/7LfoU7t6obbN1wjU5Vx/TvOobLDIeL/mpVzyOPPHL0Kq6JV25VR9y6R6uO6lZ/1nnNozMd1zzqFTauczPe655zVJ2wJh+s0d38dx50PPPIR8fl9/yzcePKpXHuW3/05pdez9z84Buue85Rce+t1mrNo3DO0XDb8qi4OuAve/Tue8apcWNc+aN3jutPPTZO3fvAuPC6txzpZr7otuZRudRddVrzqLhcW+eoOfX1LFy6jtFtSUdYg/FwxaP2H379rOkexaPuv65j9Wi4RJfKLbWbu+um5uBwk89ruOmTtYHXPIpHuMFyVx3DTd1HHj7EPevcZh7dc46GS9aCp8OVF2dcZ+co7uFiHuNhfaJLdFvzKLx1jsL6qIc3cJUz8egY3HUMlxnGDRecnHXB0VHTHw9XPBruWx6NB9UtJx5LHp3puORRdYrrv8ej4vqJh9vMo7C8Pmvs8aj5g9c8KieMW/3LrHrWVI/CPFV1nHlUP7XJK1/lWj2q6V91M1906x6NjuajnfxrHu06dm7Vo2qH5cz7q9o8r9yCw0U/9XYdKzdXdDE2XNc8mv2a2pc8qq/10L96VK6ZR4PXzlH5YM3PEcHhVj1qfPZfuOz1KM/Bax4N185t5lFYP7mjU7h2j1aufT92j2atYP23PFr3X9exexR25f21c+se7TqGywwbZ3y4bHlUkz/9u0eztu7xxk8tx+32bsdf1h0ac9t8PnzlUHLw5ENC3ag2pljdyDaGTWHjZeNqsNzG1kPEoaKfzeQ5bJ5sRNi9WmxkWK6K0zeHUr5pdwiZP1iduNUPPOqt3PDtOG+E+srZD6XK1UEQbmrxGpxDJweH/uFiHC76Vm7mgvWXL7VVbuKVm7HilctMR8/CJW+kMx0dpHKbA1a/WvqbgX5i4aKuaNO5WQtzqSVvlFlnPoHDretYdRNf4yaXur3OuHUdcejc1K4fLp6Lw+7TXyzc9I+uwaktOm55FDb/lkdn+6/qWLnRBVZz1W3Jo9Ex3JY8qhYx81YdKjf9q0fFO7euIyxuPny2PGoubUlH2PPoGJ1gbcbNXGoxT7jCax5NbepPvHKD6eiC9Z/pOPOo+tPfmoeb2jyv3NQ50zHc5Iaz/8TNv9ejWYuZjuGmNn3lrNyqjuJqqDpWbmrxGhyPqp0O8oXbkkfNBYdbau0ehcXFPMP14jNXxx1/8hvjygffMcaJk+Pam/+rcddLX3/Up5410aVyqzqGGw7B5lryaLioC97yKB1ydsDW5sknDtxe/Opx5cPvGtef/Py49sRD49x3/tg4e+c9X9VfvplHPTO32vAyZsYNjkeXdFSr5zDO4l7Nv+XR4OhW9x9cdYTxUHvwmkfTv+6/rmP1qOfG7/Fo1THcgruOxqknOqe2yk3/Wz1Ho5PxM24zj2rBax41Tn8xWJtxi0f1r9zg6Ki/unAz3jppWx6NjuHWz9H63i8X7LPGHo/C6pzpWD2qT35Q9AM9vOZR42/lHJVb/6rbmkdn3LqOak9/8/HslkfNBUe31Fq5hYv68pluzaNqz1mzxK16VG3mwmGPR8NF3UseDXd9Mz61Vo8ucV3yaOVqLcTdr3lUbjWt6egVxlnt7ivX6Fg9WnHXccZNX7iek2sehXHTB57paJ3E1euacas63so5ysvG5wu1JY/C4hXPuMHRkQ5qlzNcOrfq0eimrXnUq2dZm3DVKrclHVPrko7ixuCy5lEadh23zlF1w3s8qtZwg+tZU7kZYx7zyS2+5lHxPedo1lZ/dR6327sdf1l3aDZGDmAbzYbyjNltJthmyWZgfpujbnT32eji+upjk9tgNpqDVVx/G1GTH7ZxbWjYGBvbgRDstwhes7lhr/mNir8MUaf6tfpmVg+GJW6w2mC14xKuM245sNVurJyVmznlh9WCmzrroTfjhnN+g5JDDzavuEMHDtdwk9v8+ps/tYYrbAweObDDjU6pvXKF9XWQ5sMoHcNNzdEx/XFVyxY3c8urNveVa7hp0dGVN2b3+izpaB6eg7c8mjejcOsexRXGwTqbMx9G1zzqef5aSb3xKCxeuVVdzLXGLbXrj0/wEjd1mtv+3uPRcNmjo6Y2HCq37lFtpmNqrR6FcbUW+aCL25pHja3c1jyaubpuweEWrtYAVofalzwqjrfx5hdb0pE2t3KO0o6f5ZRryaNwP0dzNlSu4SZPaq3czCsebuFinqVz1JhwE8uHI3zCpeumrzHBXcfuUXOr2b0+ezyqr/qrjuIzj8pPB/i6D4/v+kfj5EN/OE5eeN449YN/c3zxysFDh7HG4LH3HMVB36rTszlHZx7V9Dc+XC3948/cGGevXRzX/+S3j/7PsM+cec4488rvGOcPtWf/RdeZR8XV4trj0XqOrnmUx1JruK15FFdnS/oveRSe7b94XF99cFNfascDn2B7repIN1h99uAej6oDxmHLo/qbN2tTuc08mv3oio6pveooFy5VpzWPwp3bzKNqwgemu3kqt3gUplu4GhNuag/XcJM37yE+a+zxqPn3nKOVS+W65FGYLpXbkkfVsvQ5BtY/uunrMo984bLkUWuJD7zm0Vs5R9VsLjXKDW95FJYHt6qjeDwqpk90gV3RUV9co6PaYBrVcxQ3V2rHW073ata/f2brHtUS7zqqtXsUB581gtVRdVQnrM32n/vKTW454sFwc7/kUfFbOUc9j0fCRW0Vq90r3HVc8qjn4vrDYvGo+VNrPBqc/Re8pGN+jjB2yaMw3egSrNaZR9VqzfjAvPCSR6Nj9p/7YPPra0x01N96aFsejY5b3NRsbvF8wbjl0XCFK7dw5dlwy1mkL7zmUTj7FZZzzaNZh3gwXJc8ClcdcZh5VAsf2Dj3Sx5N3+gYLt2juOKX2o/b7d2Ov6w7NKa2obR8ALJhHMA5pGwsG7ceUmLZDOJ5s7F5bMhgh5K4jZQ3A4eMjeZ5DsVsRFc2qr7m0rIxYRvTAZ3DHwf5faCG1SVecbjJ37nVA1huB1S4Ge9QqtzgegCb2xqqV1ytXnHDtR5i+uMqppa8mYSbJh4dcgiFizo6Dlc5cas64kW7cOk6Vt3UBpsTF01uXMLN3DiFG67yRDc4OoabsbCGGyyWtQmXriMdqo6d25KO9Teaax6VW6vc1jwaDwaveZTeVcc1j+oLq11/tS9xSz6xvJHCM4+Kq89l7jWPwvJUru6rjpWbfHJ5tuZRtVeu4mseVUu4VI92Hc1pbnimozzhFoyHfDBe4RZPwlrVLTqm9pmOyac+a77m0dk5Gh3DrXvUa7iaa82jaq3cqkfD1Vz6mqfW+o04R2mnFs/2eNT6Vm5qjI7do+Guni2Pdh23PBpdjvDlJ8bl3/iZw+H3+XHmVW8Zd731vxzPHLivnaO4zjyq/vTHdcmj2X+4wF1HuHtUP/yCw/XqtYOupw7vjR/7jXHj6cfHjYuPjYsv+a5x4Tn3HcX7/us6urc+WauqY7h1j2rqi47do/Ic1XYYJ1/lNvNodLRmxqfWpf3nXh+Yr5a40cyVeOdWPVpxfqA315JH40l5K17yqNrq/vpGnaPmMre12uPRcK06LnlU/4xf8qi5tOrJnKPBMx3Vns90Wx6d7b/uUXPgZh2N19Qnbu7uUc+jW+c286iYlrVKrV3HeLTiJY/C0bF+jlnyqLm7juZa8mjWXUzuLY9qVbeZR/lGf2Ndezwa3aqOap95VFy9rplHu47yhlvXEdZXH540Pp7b8igN1rhVHa0LHtFNfObRqmPlFh1xyP6DvboSDzf9buUcnXk0njRGnXs8GrzGLZ5QI5zaPY+O1aP6dR27R6Orpt8at9lZs6Uj7mrDZ49Hc9bAezzqPlzXPKpFR/E1j2rWXH1r3KKjWsMt8ZmO5sAD1lcN6oPDLR7FzfOqY7jB3aPR1Xx7PNrxkkfVK26u43b7t+Mv6w7N5rYpvGFls+RgsEkdPDaSDWUT2wyJ1wMbdp+NbvPYWJr+weYS199cNe4QsuGDbWybDnYAwJ4bq261ubchjau/ZdByMHhWucEZH27Z+OZzGMD4pH/lZk6HmD7B4aZ/sDnrWjiscrCotXJ9+OGHjzjCahD3XP2weLjlgHfvUod6jIVzyKX2cAtXPDo3B11qDTf35hazXpULbsbjqhYHb+IzHcPNKy44+MvIcI2OOdDVpX90TK1bHk3tia95FNa/cpNryaPmFlczHG7B8WjVEVf94JlHs3bqw32PR1PbTMe6/+xVY+xt/elmvTK+e9TcapEPXvOoNVJbuISrvOLRUUwfrXJb8qjxxqqrcqOjK7XSrepobLiJV4+Gm3jWYuuswT1co5tx3aNwPnTQEN7yKK7Zr+L215JH5cKtclnzqPgebppaXFserTpWbnD1aLjilnVe86h49mvwkkdTGxxd1LzmUZzFPVf/zKPWCtbEn3jq6XHHFz8zrrzrH45x/eq48cYfGefe+IPj3CFH3X+4VG5ydI/af9HV/GseNT5nQbhs6SiuDji6yeMv6E7dde+4+PCnx+nPfXCMi4+Ok/e/Zjx510vG+bM316LqaEz1qFx44Jf4mkfhcEutM4/yipgcW9zgmY5wuOKOizWTb7b/ukfhqqPa1jwaLpq4/kseTX9zVx1xqVzjUf4zXu2eL3k0+8+lwam1n6O4BluPPR6d6Zh49ShsLXCTG97SkU7RMbqZB5fKzRh1OA/Cdc2j0XHtHMUNV7mdR/pan/SfebTquMYNxgWH+jnGc7UbR0d1wtYsXD1b8mgwHvlMprYtj+45RzV16k/nPR6FOze4elSexH3BqMmXWmcezf6D1zwKi+GW95Q1j4rTrXKb6YibueOpJY8G6ysebmKuJY9aIz6E1zxadYTDLf2rR8PVWuSL3K39F67Rbc2j3YNbHt17jprP3O6rR+WKjnB0DFfc7C/5wq1yxYXO1iLYa7jGo/CtnKPGwOrjOfE1j5pz7zkKxyOVy14dYf1mHs1apX+4LnlULdFx6xx1wfqseRS+lXOUftbGOLVueVT/cPOsezTc5HPv1Zjjdnu34y/rDi0HcP222sa1MWEbNxsVtonzIcKhIGZMNqKNbOPCcjvQbBabS38by4a0sWxE2PNgG9sGyyaDk1uD5dKST+3uzRus/4yb+pa4qRW/fCgQywEsXg8p88mthZtDx4GJC47hJlcOf31h/cJFbq1yzSGktiVu5hMXg3PA6q/uqmO4hYv7yk1fOcINV+sDq9Fc0THcomOwPLjRMQeqZ11H3OSzzsHi4WaNxbuO4TLzaLgZK+5a82h0VHvlpn/lFo/C+uCnv1fXkkezrtERlyUd40nzb3kUz77/ljzKY9YNh3BT+8yj4Uq3cJt5VH9z4W2e6BBuVbeqo3zqDDf9u0fxEjefOapH9de36qqv9a3comO4VR3DpXINN+P07zqmtjWPmoMO6k1cnZ1bdFTrTMeZR+WG9dfCtXPrOqq1ezRcNbXra749Hl07R2kUbuZO7ZXbkkfF956jxhpnXbc8mnUMt6x79yhuxrvX5/r1G+Op3/kX4+RH3jVOnDvg7/iJ8fRdLxoX7jx31GftHJV/5lE1huuaR4PlxS0eFfOse9S81m52jp45c3pcv/N549ofvXOcuPTEOH314jjxxj83nnzq4NEv6TbzKD6pxdrkBxK1L3l0SUe14iCfV3Frob49HoWzzmsehdWtvui65lFY/73naNZB2/JouNZzNLhz89x88fCSR9UBp/bsx6pb1TE6Zfwej1rfym3Jo1l39+Gmdthc3aPhmtqqR+FwM5d1cOFWdewejY5qnelYPRqu9oj4lke7jmpd8mg8WfcfnFq/nnPUuohXT655dMZtpmP647PlUf2zjpWb3N2jqT1rseXRveeo+XGQizdm3GC6xKPhKm+4iVePRlf3yZdaqkfF4tE1HSu3uhbm2PLoHh1z1lQuezyqwaltzaNi6lBf5bbkURg3WgaLVY9aF3H14LfHo55Hx8qte9Q4/Wf7T47ZORqucPeouqOjufDWZ8mj0TFYfzXMuMG4yOsZfuLyhpu4555Fx3hEg1NL92i4qt18Wx6t5yi8x6NqSnzLo1XHcOseldsYuqitcouO8K2co+bEQ1ws8x2327sdf1l3aDZKDikbz+bK5rCZsvFtBptJPAc2bDNko+svngPaYesgtXHyZiQutw0JG2/j2lDBvlm3wYN9sy4XbAPCNnn+05QvfOELR/3Uapzx5oHlzQHvWQ4CucJNfZ1LuOZDhf5w3oxSWz3QYYeW9Uv/cMtBlkMv48PV+HDDSRxn2HO1BodruBnvoMqhmLlzgKe2HGpL3GBX+ufAzoeO6Jjxt6Jj5SYmTw7UGTfrhZt5YE1+954t6SiPQxzOG4CceOIWrmJ54xWfedT6JW5uOa2F+B6Phls8Gmxc9Wh0ydxrHhXf0jG6mdfFz3C4LHkUFrfu1j+4exTWjNWncl3yqL5w5eZZ9SiMK25Z587Nfd2fdKzc1jxqLvGq28yjOKg1eIlbPAq7t9bmEzP3TMeqWz9HO1fcYH72zNgtj3YdlzyqGS9P5Rau3aPRccYNDreshf7Zf+Izj97KOWou3NVnPbY8igs9xL2u6WicfM7Q8+cPXH7zZ8b1hz4yTt33snH3n/nvxvU77hxPFK5b+696VMO16rTmUfE95ygO+hiv/5Tb8144rj/66XH1Ux8Y4+nDHnv5m8bpF71+PHaIz3T0jAbywdZjj0frOdo9Gh3F1WYur+L6r3m06li5hWs8CluLtf0H47Z2jtKsexQ2r88a/ayZeVQLly2PinsOb3k0+888cOemjpyj5sSFVuG25lG46zjzqKb+xJc8CkdHtUbHJW7qzWc4577Gg2Lmnnm06rbkUdicaq37b82j8N5zVF95jPe8cgvXeFRfODrOuNV88jjn4C2PVt1mHo2OcHSzt+Etj+KydY6qw7PoAouHm3tXPJrat/afe9zMay73M4+mv7nMGS5r52iw5i8jt/afNar7T1vyaGqv+wvXvB/KeSvnKFw9ai7cq27do7jhAHcdwy1c49GslefwErd4NNzUHW5w1TFcPeNneM2jxptLy/iZR3FILdZCzeJfr47xqP7WxZoseVSfrnPXMdz0F8fNPrEW5tzyqNqjY+cG1599sxbuXTNu0dGz7NfUtuRRWOufY9Y8Kl/nNvMob7k3Brctj+orLq984dY9qg66OOeO2+3fjr+sOzSbzQHmsvmY24bJxoVtmP4BqH5IgPW1+W0W42G5ffgSt5FtMBtJ3EbOgevVRrMR9bUxc6DCOWCT28aUT244h5ADsGPjcyiFS+dmU+MDq1n/yk3MmMwvlzlgcbVoDg5xc+NQuak5+Tq3HKhwDqH0zSG0xC0HtNrlUHfVEQ43/dd01D+6yaUWuXEJN1zVXLl5TjsYl+i4xM1Y954Zn1rXuIlXHeElHfNn8ZUb3D0ql/Wt3KpH1RKPWgPYWPy2PKrBM24du8eVLuGy5lHj8wGo6tg9Ko6bZ3s86nm40a1y6zrqLy73lketOR2D1TnzKC7mFjNm5lG4etR4ubuO3aPyRlvxNY/CmUuj4xI3dcjnHp8tj872X3TUv3s0+w/Wf82j4arfmkfNJQcuak0te3QMN3jmUfWaT048tzxqjspNW/MobD6vWx4NV7nWuMl9pMvhuvuwdZ/51Z8e17/4yDj5kjeNO7//J4/6Xz7wUP+Sju5nHpWbFuLmXPOo5/rCuGx51BqYL7qmtq9wu2ecuveBcfkDvzCuP33wzZXDh9dv/9Fx5cYYXyznKk0uHuq964DPnjs7nrl0qPVQ+1133cy35VE6Zv/pP/OoVzFrIp/7NY8mt4ZruM10FBdTn/z9rOkejY7Gr52jsLFwfjG45lGvVcd4dElHeeULl639F27hYnw9a3KOphb59ng0XKqOcPUorHZxa4NT5dZ1jEczlzb36E2u/KSefF7s3OCq462coziKhZv+M49mr2Y/6hcdZx6FNX30Ty0zHa1FdFTXkkf1p1HWQm48lzwarjgGr3lULeLuw63q2D265xyVT3995asere8Z+sejSzrOPKqP/PjNPFp1VLtXfPo5OvNouMDakkfhrf1XddQX9+rJNY/ClZv8nRtMHxdOatEvOs48mtyatci6Lukobv49Hu06LnlULXLhssejXmHPw617FDdY8xpuxsy4Leko3j2qbnG1yInXlkeXdIS7jmpx79rjUXG5YS0elatyMyduVZc1j4rTLf3F61kDh5v79DfnkkfVcivnqLgYftqWR4PF1zxqLnF1Hrfbvx1/WXdoDG2D5zeaNpPNYkNlc9hITJ+Nn7hNbaPD4tno+tuANpINB+tvY5srWO4aN7cNHOybdZsu+fLNu5g88mWjOxjEYbUYB+sLO1Dkd+9ZDgJjPcvGN85awDZ+aqkfKmAxB3bGGxtusNzWL/1zqDlIYLV1rjjADp5whb1+/vOfP+ont35+yxCsVrokV+UGhxusf9cx3BIPN/OqhabGpH+4Jb8DVgue6Rhu0VE8PwDB5hHvOlozXMVgbc2j/Jg3UvE1j4rjWrlVHWG541GNjvGkuFq7R6uO+Ys6+XGd/RWotRA3bo9HU2s+MKWW6tFwxY3nYGPlSDw6Jh8drXfltqRj1gIXOB4Nt+hoHLy2/+Bwc29dNNqktplHq478HG5wuCUOi9vbxs88uqTjlkeNiyfFtTWPqqPuv+gIi1ePWjd95RBzrXkU3sNNfzFzxqPiM4/qry+8paM61Wed4TWPwtmv4uE282hqg6OL8Wpb8ihOsHEZP/MorJ09f9d47IO/Ok5+6N+Ncf3KGN/8F8aTz3v9uPPc2aPc8ahcxm+do7i57D/Ptjy65xytOop7la/qJn6T2yPj/H0vOpjxk+PqZ/9wXH/sM+PUy79r3Pmibzqax/g7rfMh9/WDjr/+vs+OX37fE+OdH3hi/MmDT407Tl4bD7zg5v+4aM2j4mvvh+K4Wi91Ovf3eHRNx+pR/ZyjWedwE5N7zzm6dNaYQ9/oFG4zj2Z8P0dzxgeHm2fGq7Vy2zpH837oWd9/1tz8+vohZo9Hb+UcdeabU274VnSsusGVm3u1WltYbdExtaij61i5zTwKy52/jNzyaNVxjRuMCz3yy0FxHOWOjvrB/RwNN/eedR3p5EotSzqG64zbzKPqSHyPR+GtczTcPHfuV4+KzzzKR4mveTQYt3iue1Su6tG9n0fVrzbjK7eZR8M13OSBterRcLUm6lXXlkerzmseVYPc1ovnxNc8qn+46huMIxwdw8U85nPvCjf3lVvmooH+qX2mo4t/zCW+x6MZv3WO0knzl5HBVce95yjcucUX+by45lHxrXM0Hs1cuFcue3WEcZt5NOOzX+UxnzbzqL7i6tzyqLj3V5f7JY/CXcfZ2RJunuuvZmO3PJqzJjjc3HsWbvKowSutj9vt3Y6/rDs0G9VB4o3FxsgBbFPaQDalN5Dg+uYC29QOMhsP1jeHkg2sr2YjidtINhzskIG92lRebTz3+uqXjag2G9sBLq55NV5t4jaqeLjkQ0HnBsvfueWQckDDuDqAcTVe3xxK4nKZU32wuRwMuOlfueknnnXATa3pi1u4isuTA1Zcq9yssfywe5f6wi1vLp1bdOvcZjrSTj2e4apVbtEx2DhXdEys66hZC+scjFt0rNzki46JzzwabvrmQ0G4zrhFR/kqN/HKLR6Foy285lE4uY3RP7V3j+IabnJseZRmtFvSMdzkMrdcaoL1X/MorHb9XLjNPIqbhov5MrcmX+UWLF/n1j0Ki5vPM/4LN/GZjuYIt6pjuFUdcdEX1y2PWiP9K7cljxqrVvWF+zfiHKWjOtWofz1rKjfzqS06hlv3qL4wHY0XN1+4hlv3aPZf51Z1DDdzufcs3GZnjRzhKlfltuRR99adZ/RzmU+t6bvnHI1uyWe8vnfdfWHc+NA7bv47b4c8F37kb43rdz8wnnziK/9+yto5Cncd1aqGylWr3KqOsNc1HeNR88RjcNcRtycuXhp3P++BceVDvzxuPHP4UP3M0+P8t//nR3EaPHUYf/6uC+Mf/uJnx9/9l58aH/jIE+OhJ66M//ChL473/OET4wX3nB6vfunN98Mlj8Ly4do9So9wi67q2+NROLm1JY/KtbT/Zh6F+zlazxrj41FcrKOYtuVRfGC16+cK1/QNN6/mSzxza92jwfLV/QjjVs9RvPg08S2PWhdzhNuaR627uaPTko7xaDwZbjOPyq+/9ZAv3MSjY7j1c5RuVUfc9IlvgvOZTq41j8LRcYlb+uISXWAtnpzhWzlHrYt41a3qaHz16IybubTUC2e/6oOLfq5wTd94NLlwhTO3VrmrQ+354jJco1P1qP63co6aGzevlasWH1rneFR+tXld0xHWvBqf/bDk0ei0pGPlai14Tu41j8L6Rhf5+jlqLjWFm9rcV276uapH4egY3aJjatfiUTxd6gv3NY/CNEt/eOZRz3DBb8ujdf/BatPPNfOo/qk13DK3Vj26pGNqrzqaC098o9uaR2H9zbHmUTXHx+ZWV9XRvb79HI2OSx61pripzZgtj97qOaqvttejXUe16+eq3IyRR77oFh1TuxaPwkvcoitNxM3tku+43d7t+Mu6Q2N85mZ2m8dl89gcwTnkbFRYf5sLdtnkrsRzQNus3rz1NSb55JIz/c2lBdffEtj8fosgV7Bv2sX9RsXmzG9QxG3e/NZBLgeDfJlby0Hhqtzkdmi5UkvejHIIuvcsceuWAxt2SOSNFw439aa/wyPzzbjiAOMGe4U9r78tCjfjc2j7LYaYKwd4cudQg8XxcAjjFu7REXbvwHYIpnY5shZdR3NrGb/Ezb1x1qpyi24wvY0PV2tWuWlVR2uuHmvCc3D36JaOuCWfXHKkv7no7AOYZzNu3aPhFo/OuModXTJ359b3X/qntiWPms/lPm+84kseDTb3lkc193zXuVWPVh3F80Ys5uoexRW3eC4eFYerR2Gxym3No+YSr1zWdFQzjBO85FHc5fC8ctPWdMw5mlpx6zriZy08m52jdAzuOq79RpMOxocLDmse3TpH1ZH9bE5X5VY9qpZ4NLXSZe0cVau4upz7ezwa3XDY8uijjx0+6N5xatz4nZ8fVz/3h+PEc14yzr39b4zzdz/nyx7V15X9l9rWPKpGXCuXNY/CuGkwLl3HeFTu9A/Xqht86vA59dEbhw/Qn//wGA//ybj21CPj4vNeO87e/8px/px/X/DE+Nl3fGz8zDseHD/4bfeN//v//vXjf/fDLxnf8bp7x+999Mnx67/38HjDS86MF73g5n6cebTq2D1adVQbrvGg+JpHYTqF25JH4zmcqyf7WaMO82futXPU3HnPsNY818+amUd5JXjLo7ir3Xx7PGp8cOdWz1Hrp856Tq55FBbr+7F71BzqTzwehWf7T82wmut+jG6ew/pFR++v8qy919/qOarWqtOSR4P3nqPuU0t08zrzaHTr52jXMfn0sxaw+lJL96h7fBPHrXs0OuovTkfv2+JbHq264TDzqH6eWUPzVY9GR/23zlF1qy8YL5fc5qLZzKPJJ/fSOQp3brAafV4M15lucN9/Wx7tHlTnmkfdV25LHhXXcI9u4uaeeTQYl+xHHGcelU89OBqfuT2feTRzq7PqmLMmnoPxzWe6NY/Ccm+do3X/Gb/l0eiY/Rcd5a06xqPG62tNlzzqcobuOUeTX27rlc90Wx6tuqm5ejQ6hlvfX1se7TquedQ6udcn/Zc8Gjz7uaJ7VM3qd9bt8WhwdMxc3aPy0sE5d9xu/3b8Zd2h2Xw2kE3iYMk37dm4+RKI8R1KNq64+xxKsI1s43ZsE8I2sg1lk8I2sg1nowZ7dZnPxktMbdmIYvLI58ALNj612qhw4g6QcIM7NwdwDiV9xfNmYn5cK3Yg51BSo9zmhMU7VweigzEHSeVmDdSqr1pgcXPBtKncNPnCLW9WOWDVXnWkgXqD88YZHd1XbjmQ5cJBLjWES+VmfrXQBx+46rjETV85vBqvFvGuY7hVrls64spzcm95VN/o0rnBaotH5Vdb+sJrHrVmcOUmX2qtHlWDS31b3GDzRcdw6R6VS1w9atjyqFrM495r5dZ1xA0XWL4ljwbbK1XHNY+ay70+1aP4BlePwnIt6Wg+WI2e6QPr55p5FNYPNqbrWLmaF1e5PIO3PKr+cNnyqLFqn3GDq0dhtZnHvdeuIyy3xg/yV25LHoW3zlF1i5vPM7qteZTOe89R+aNj6l3zaOUKL3kUN30v8eCDnxinf+efjhtPPTauv+K7x8WXf/+4cPdX/g2t2f6LjkselVtNuK95VC05R8XV7tU14wZnLXL2VB0r1xsnTo2LV8c4/ce/Nk5cuThunDwzLj7wbePCof8zV0+Mn/5Xnxp3njs9/vv/7o3jRfcdfrA+3L/8/jsP1/nxv/z6g+Ouc2N880vPjHPn5x61Lkvc4HA7quWgr/Huxbx2HWG5xKJb5TbzqHt9YPPXs2Zt/+05R3HN55gtj6YWMa9rOqrN+NS25NFga9y5ZT/Kr071urfe6sQnXJc8Gi7WaUtHcWujT+UWD/b9GB3lEa86Vq7OAfPXv8xaO2v2nqPml0v/yk1urXJTc+qf6dg9CieH8eHWdYxH6zm65FH51Q3nc0w/a2YerTqueTT7I1zCzb2rezRczQUveVR/c3hWuVnz7tGlc1T/mUdd8nu25VG1LZ2j3aPhklph8dTSPWrecDN+zaNirsplyaPB/RztHjW3Gl36wOYV81q5RTf9xDq3cE/t8YVajNnj0a33w3jUXOFSuS151HxVR1jt+rnCzb1mjP5LHl3TMbh6FFdYXs+WPLqk45ZH7Re89ng0+3FJx8rNerrossejMI2qjri5OrdogbecVcdoAOOq5tSvNvO499q5ZS3k2+NR/aPbmkflFleXNTput3c7/rLu0BicqX0wYGrfxNuoNo/NYbPYPJ7lEEvcRrc5YJc3I5d7m0TfHFqe2VhyBNt44hnvm3LNvT71twywb9ptSrmNM96mF/daf8vgcPFNvL7GylO/idccDPq6ks84Hxiz8TO3A8zBlbVwnwNbHNfOzbomDmsOElgt1jvx+lsFNYcrjFPl5rn+weYxvzwuDbdgcfPr63L4Vh3xwMe9Z+FmHnO4zxuvSy5cg83FK+7l4KHKDVeHZzAu4v5aIdyiY+dmHGyca82jMP/lzQZe86hLLDq6ZjrGw+bOG6+YZzOPRsdwi44zj8YHeUNa82jVUbxyg6tHg3GL53DLhwqXXPGoy1xa8q15FGfjo9uSjtl/dJxxCw43ecyhbXm06uwDx5pHeQR355z1UYuWtYKjo5or1yVuVcd40rXlUVz5KPE1j2q4GaOvZ0sezXhza+71qdxgtasJTx90tjxadZydo5WrOvIBCl7zqGc5axJf86ga4cpFLUseXTpHu47wiZOnx11PfHxc+c1/fLQ2d33vfznOvPat49GHv3L2xKPGurbOURrSDlfrYR3WPDo7R7Ulj+qvdvFVj547/MDz3BeNpz/2u+PkE58Zp556aNzxhh8aT147PZ64OMb/+hsPjW/7pnvGn3vz/UfzpT337jvGL/32Q+PCnefG2954s/7zX6p17zkazP+4q+u5z33upkdxWdJx5lHj46mls0bMlfd69+LqqjrGo7C5xeJB8TWPuvo5iuvMo/iqWf9wXdJRHfDs/dD4YNyCnXV7PBodPVs7R8XtbXPkPWVNRzWHK7zGzb155Ifl2nOOdh37OYqr+X3WmJ011aNdxy2Pql3LX2atedRzONy23g/VWXVR58yjWYsZt5lHzQuLa+m/5FG4c+s66qe/uLXY49Ho5lrzaLAr7yk8Gq6urqO5ZudosHVXIx4aTy15tOsYbkse1cyvn/03O2tmHs3ZVc9R/Ss3WC458jlmy6NqX9Kxc1Or/WecC4c1j/b9N/MofuYzB50rN1z7WXOr5yid7W3PKreuo+fRDd7yqLzqcc7pv3WOuu+fR5c8qsHmzHxrOqpZrVserf3hLY/eyjkK65/PMVse3XuO0kEt4bLlUc8rtyWP6s/PXvE/brd3O/6y7tBsMgd0vixgcJsPtlEcUvmBA7ZJbd5g9zlwYYeWnDaOXPo7+GwuG8dcNqp789nYNlywN055XA4nG89YMThxzXPj1SJuU4qHi5YDFw631N65BTuQ1OPwzaEkjps+uIk7tOQMlltTl/6VmzUQdy+mnhwq4Va55hDLAdW55c1E7WqAKxcaqG9NR/yCq45q0tcz9eij9uiof9URVou63Htd42Zc9Rwsbh54iWvXccbNm4QLvxk3uOoIW6dwU3P3aLAmh1qMc808CssNGxed4Bk3+cWNUfuaR/FQf/CaR80tlzn3eBRWm7rce53pKFea2qpHq05asHydW/coLG4+z6pHPZt5VE71GG/skkfVo5bEYFw7t+hoTcTDTR5xtcBVR33Vau3Dfc2j4vrjk7VY8qjc+InXs6Zy018t0VF+2HNXuCWmn7UQk08e/Wfc4KojHG6pnQbhJndqT7x7FJd4VE17zlEczE1fc7kX8zrzaNURXvOo+B3nDuvwH//tuPaR/zBO3PXccf5tPznO3v+KWzpH1dB11Df7D17zKByu4TPTMdyyX8wNr3n0zNlz4/qB67UP//oYl54cZ87fPc68/gfHgw8+PN79hxfHmdMnx49891d/WffYF6+M/+lXPj3e8Iq7xw995wPj0oJHww3X7lEtXNWqptS35tFgucJtyaP6Lu0//eW3VlW3fo4av+RR/tZ/y6PZf7Da1OHe64wbTvElvOZRONzrewbcPYqHeive8ujWOaomYzN3eJp/pmM8ak3Ew23mUdzkE/NM/q5juNT9J951xK3rCPtywxz9rOkerTrKP+OWmHqrTmsehbXaf82j9HBFN3E8Oretc7TrGJ3lUJs6xLxWbjMd4ejYPWpe8/vsDG959FbOUXMZq8WjcLjpby793IurDYfwmenoPjnFveo782jVMdy6jsHhai3Ut+XRrXNUbi1a4OZ55ea1ckssONyi44ybOXEzf+eW2ruOndvMo+JqN8bYcBPvHsVt7zmqn/7hsuXRJR0z3t6IjnKpG7/KbcmjsHWr5+iSR13GmCtcza8241x9/3UdZ2dN1sKYmUcr7vtvy6P6ahUveVS866h287qv3NStWas9HoW1quvMo7i6N3/mOG63bzv+su7QHC42LrPbPDaM5ttw9zanzZCDAbYZ9HfvcoDZ6Onv3mVT+i26jZiNL4eNJkfyye1wST7flGvBvkm3gd2bA3ZY+Y2Kmh966KGjjSnutX4Tb1z9jYqNW7mZN4egyyHlEnM5xNQfnDefjK/cXA4J3BIPN/XCOdTSH1c1uTdm9hsUB1Jw5RpuXh1cns9+yxBMa2vv3njcoqNneFRudPXMhw5YX15xX3VvLuX2AAD/9ElEQVSEXda16zjjRgv9jF/i5rn+0dH6yR+Pdh3jUWvht7t5cxJz4eINJhhPz4LXPGoO6wj70G+t93g03OLR4O5Ruqg1XNY8mv7qc++aedRlPnOIb3k0b7ywuSu3mY5qcm89KreuI72jo7WMjsa6tOrR6BbPbXmUppXbzKPWC9bEw8VVdZQz+yl4bf95rj+Ml/57PKoumAbh5pp51MVvriWPJn8/R7uOlZt69Y8Hw23Jo8YZPztHXeaVzzia61/3X/Wo/s/mHJVDff0vs1xLZw3c91/X0at8p9/zj8aJRz81rt39wnHxW39inL37OePOQy7t2Z6j1pmmuIi7Zh6tcXNVHZc8iq/xat/y6FmefOGrx5WP/Oa4/vhnx3jqkXHhTT887rrv/vH7H/nCeP9Hnx4vfv658coHbu6Tp5+5Nn7m335yfPBjT4y//Jbnjte9/N6jv6p7tueoutVER2uS/mseNYYH6/vhzKOwMXSWLx7tZ82tnKP68CiucvMcrmselUvO4M6tezS6Wactj9ZzFO7ctHDTt3pQ/61ztOs48yhu1gLGfcmjLrp0HZe4eZ54/jJLPmti7No56hkN6jmKW/WoWN1f36hzVH313BPDrXKNR6ObccZveVQ/awGrL7VtnaN4V492HWHr5/3Es87t2ZyjXvGUV63hGm7hqq2do+qMjp7hkc8x8ovPPKpv1THxtXPUhZtmneEtj9b9t+bR1F51wbW+H3aP9v3X3w8rN3PhriU+0zHnrBpwq+fozKPyZk/BSx7V6jmqLtyC+1kD0zGeW/OoC9c956j6sj/CZcmje3XUcNPfeokvedRFsz3nqLi1zecYn2/hLY/SQQ3u5ai6hWu4aWqNbmseFc85GrzmUR7Areq05NHkk9sciXcd6SCuPj9H4Lbl0XDFzfhw7R7FlQ48d9xu/3b8Zd2h2VyMblM4WBwgNoRNZDMG26TZuLBNajPYGDaWw9ghlI2Wje1QguV2KNlcsEPBhnLvsrHVILcrB6ZnLthY9zlA1Qar3/hgeWEbFdbMlzhulWvlJubQwi/c8MyhpD9uOZTCLYdO5Ras1vrmo7bOTb+K9XWPq/7GwfLKF27BuJjPPJWbOqOjOXBVf3TCK9zgyk1u61K5yK25lx9XNQarRV3hN+MmJmfWIty6jlrVjX/CDV7yaDy3x6PharxcSx4NNzH3rnBRiwsWd+9Np+q45lE8NPVUbksehfMBKNy6R8U8U4859nhUzca61OZVLa6qo37isPmXPBouWtWxc6selavrFB3F4b7/jM3+gmceVZMmB6yO8AsX966ZjuG2pKN7z2YeXdNxy6O4maNy6x5Vk3uXWqqOag/PYLk0eeWHxa29eOe29xylibg6jNnyaNdRriWP6h+c+dTmVS0utRtXceWmf3SUh0fVeeqAr3zhk2P89v88xqVD/d/0lnH6zX91PPnYzbUIt3jUHLNzdOZR86pBrHPV3IebvrArngo/2HP3LtzqWlSu03MU13ufcxhzclz50K+M65cO5/qdzxl3ve6t42UvuGP8+gceGe98/yPjY597anzwY0+On/3VT49fed/D41UvunP8xPc/b5waV8bZc3OPznTsHsUttei/5dG+/6qOcLjFo+7VE10T39p/ax6tXOvnmDWPzs5Rdbj3qnbj3OeHo9S65NGv0rH0VwfMw/LTADexjN/j0XA3dukcdamlf44xT7jBuXet6dg9yi/2l3WGq24dm2PvOQobq3/n9vWeo141NekfbvFo1VG8nqNrHqWJtdBfffFodKwe1X+2/+TsHnWvwcblUlt4eVW7vu6DKzf9Kzdc9Ld+clSP1vdDsXCDjannqPjMo7jjYj1mHp2dNe5dnRuc+3BJrVsezdoFr3lUjTAunVtqj0ej60zHyg3W1GWMWpY86oKNdd+5zTwqn7hL2+PR4O5RXONR9eqLS+U28ygsn7mjI9x1DFdNDeKVGxxuazpal+5R2ombm+eWPBquYvoEb3kUN3ncuzo3OPeuNR0rN3No5g/XNY+ao5+j0TG1x6PmVYP7NY9aNzWFG65rHhX3Kt8ej+q/do7Gk2qggbqMO263dzv+su7QbDxX/7cmbBDNt9XuPcshlriNbrO6dznAHFziLn1zaInrawxsQ9loicN+C2Dj6xusJX9+y2AD6peNLuZgqL9l8Ap7DoebsbANnG/izSWfQ08/f7FnTdSb2h3QOdT0xzNvvLC+eeOF1ZZDDbYW5nDQwJUbjJsDBjam/pZBzZUbTuJe9bWG5g83eZZ+g5L+VUd1O+RgtTigXfWAzhuvy9i8OenvQDVHcOdm3a13xqtd47lwqzqKh6saqm5rHnXRJR8aXGseVRtN88brWvKo+a0r7pq+natL7Wp0LwduSzp61d/a8AXuax6NjmKucMtaVI+68HIZ69ry6JaOao1HccyHCnhJR6/pX7kteVQ+65W1Tnzm0aqj2JpH5YbrX0bWs2bm0ei4xC3cPa86zTyaDx2e4WrtE1/zqHWgKZ3UIf+SR4PVsnaOqk0N+vvheMuj8JKO1aOwea29NYbXPKq2nDWpfc2jaoCjU+cGV48aA3duX6PjuUPdn/jtMf7g345x7cq443v+q3HhNW9e9Cjs2nOO5sOjdd7yaPZfxm95VG24ieGGy+o5+vCBy/NfduD63nHj8c+NK499dpz5lj87nv/C+8fvfvjx8ceffmr88WeeGp948OJ49IlnxuWrN8bFZ66N733jA+PF950+rP32ORrcPWrdcFff8573vE2Pqj37T46ZjtWj1iZj1zxqLvOqJ/3VWXWMR2EXLvWcXPMovPccVad9Eh3Flzya/XekY+HWPaoF89wej+45RxPHXc76OabruHaOwpVbzhbPUmu4RsfUrt3qOYqPNctfRq55tOu45lEYF83nGGPgNY+GK7zmUbjuL7jr+GzPUX5JfI9H4SVu0THcYGux5dHsP9i15tFg3OI5Mesj5uo6bp2j8aj6vFqbLY9Gx3Bb8mh09NxamHfLo1XH2TkaHV1y0T6fY9Y86sIl3ORc82hqjW5bHrXG9RydeZSHraUc/Fc9Ws8a2NhbOUfVJm6d4TWP0ks8um15VMMtn2PWPGru2Tk686h76whb7/SfeVTL+KqjmuHOTV5j5axclzzq3jNruOVRWG7vKWseheXae47Sgc7hYozalzy65xyVTz9z6ufZcbu92/GXdYdmUzmEbKIYHM7GcEg5eMQZ36Z0KCXusHXZZOIOLZvd5pFLf4cB7LKxNX2NN5eDMthGt3FzOTDFKvaqqSFvFp7ZuBXbpPKlVq3icAu2FrADGh+8ciiFGz7h4tCSo3LD2b3+lZvn4ubJlUOlcgvXHGLm3uJmfbW86Yt7lgM23BI3Bx74BHduNPbMvfWwLtFR/6qjK1z3ckvtwZWbPLDaYa3qNvNouKnRFU+KzzwarrCx4eaaeTQHvppgdeWq3Fy4y+O+cnM/0zFcjNHWPGpv1f2Hx5JHraOxWuW25FGXudUpt6vrKJ461W7t9nhUDi1YvHsUV/Wog+dmHo2OarAOfB1uax6V39y5d6nVa7jNdAy3NY/irVb1hMvMo+pLPP0TX/KoeYyhsRzh3vcfbtFRPjg8XJUrLonLB+OqliWPRjc5tIqteTxqrNrzwVQcj2/EOao2zbq5l9s186hx4Vp17NyOdDz0P/1HvzzGx959+FRwejz95p8cd77gpUc51VU9uuccrTrqq4XbmkdduKox3NQaXi5YP/fxVLjg+jXcDljt8BgHT14+fGg+dWNc/ehvHRbysXH9rueN9z7z+vFPf+kT4+q1G+N73/ic8X/7r18x3vSqC+P3PvrUePypw3vi09fGj77txePypcP74co5Spfu0apjuGYt1zzqopux7qMjbu6rjrA66v7TljwK38o5ioP76DbjdqvnqNrtK/Prv+bRuv/gzq16VFytPOgMlRte86h12HuOariaJ9xmOuobXLnNPGq8PO691nNz6xylY/YjjFfV0b1nfsgM1zWPVh3lm3HzPFzEs+7wXh3l0CquHnWvLvXD6lnzqGt2jnYdozNvqG3No2ozbg83Te3yBldu1aPw7Bzt3OJR66ZvdHLBfT9qxrroWM9RtagrV7hraoDlEfO8cvvac/TmHgi37tHoqL+c/azpHq06wmseDRev+gZHx3DLvYtuldtMR7WqO2udWrWqY7gF1/2nnq6je3zMzxv6rnm07r/gqmP1KC6pbY1b4ls6qiNYLrXjs8Zt7RydeZSOmhqs45ZH5Q3uOlZu8hivFn20yq17lAbxKLzlUTE5Kl7yqLi5qo5qVbPclRu/udRSua3pqH/1pFZ9oC7zu88cx+32bsdf1h0aY8fcjM3wNplvw20em9kmtHnE4PS3mTyzsR1M6e/NB7bp/BbdvY2f8cY6HGAHuNwOtcT7bxl8066mim3A/EbTN+3mEsdB3CaGbdj+W4bKTau/UVGngwgWd0A7SILF8Qle4iZeuakfFu9cteDKVY7KTc31t0Ve/VZBfx9GcV77bZF5HXqpXZ3REY6O6Y+XZ+oWtw6wGOyArDqaaw839WnG00O8c6MXHB2tAW5bHpXPX0aqI29e+qu76sijrmCxLY/CS3+ZVXULDjdzrHlUreaLbmsehe2/vHnBM4/ysPnkyIeM9J95VM6Mn+1HLZgO4vrbg1serVxxky9cu0etKd342VxrHoXxxC145lEfoMSdGflQkfiajq6qY+cWHWF9zCHflkfF4H6Odh1zjrqvv9HM+JmOVTdzV245K2D18lC4yLHm0egYbtWjsGZ+/VzyZP+Z++s9R9Uqh3r8lcyWR7uOax49e/L6eOqd/8M49dinx+kH3jjOf/9PjoefuDTOnb3JvXvUvHvOUX2tk/twEZ95VBye6bjkUX7WX21rHoW/fI4enj92/fCh+OO/NU5eemxcfPjB8dMfetn45BNnxvMunBl/68dfMl5679Xxmpc9d3zyC1fHH3/qyfHIE5fHa15yYbzuFfcd1d09Ws/RNR3VYt3UnfiaR+Gqoxwzj+I6238zj0ZHufs5qk7nQ+J44CrPfffdt8ujOWvEo2Pi3aOw3O49W/OoV1z3nKNyqEu9qQVe8ijsHO3vh7Nz1Ly45IfsxJc8CrtgY913bjjFo/Uvs6JjuBkndz1HXUvnqHvP3Ecn47d07PtvyaPq0ege3eSYeTS6Rcctj3puLbR+1nSPVp07N32tR8W44QlvebTrOPMobi55+CRc41Fc5aoeFde/cuOv7tF8jpFDfObR4Fs9R+kI17/MWvKo+cMVXvMoTAO1u3fxaN4P4dl7/Z5zFDYXHSsXXCvGtZ6zVUdzzDyqWTfPxMMtOnaPptbKDVZn34/WIp5b86g+9RyFzTXzqHo0c0c3l9qXdKQfrls66u8SX/Ko/nvP0WC1wj7PubY82vdf9aic4eae3moNlzWPym0e86e2JY+6NydunqX/kkfF6SS3nIl3j6pNXD1+Ztvj0ejoFV7yqLVQmzqO2+3fjr+sOzSHD2M7vGy2bASbKm8mYjaVzQnbIDatzWBzuNznUIIdWPrYLPob61ByL24u8wY7JGxUc3nm0FGHyzPYK2wD659abdSO9Q82T7jJgVvFlZsaxSs3vMJNbeGWuHWSI1zyRlq55s3HIaU2HMzduXl1qBkbruLGzrhZsxyw5tKqjvhERznVEa76R8fEKze5jdXCBcZNneFWdVOLGmFX5xbuNLEWqX2Lm7Fa5bbkUZ6r3Ny7qo4wrt5cEl/zaLh5NZdXtaqjcvOaZ3SUx/2aR81pnny4k2Pm0aqjuvVP7d2jeOPn3ocCY7c8ar1hl1qXPOoKNt+WR/v+6zpWjxobD8JqW/Ooi258Hdw9imsab8DxrAtXr2rxWvefC17iJg9sDfi5chVXh/nCvZ415sADn+DuUX21ym3JozAudT+qLTyC9dP0kx8Wj46pfUvHmUdh9zy35dG+/9Y86oqO1hle86jXXefoIdfJpx8bV37t748bl58aZ1739nHnd/5Ffzb6Vfv12Z6j1lgO951r9ah1i26w2tQIu2YerWvRz5qqm7zGq+2OM4ez9857x6VHPzNOfur9446rT40/fOq+8aHLrxp/6W3PH//F2182Lj59qPXyM+PlDzx3/PLvfOHofzbxzJXr4/vf9Lxx5/ntc3TmUTXQQLNO4aqPWtXpCg5XFxxuSx713FqEazw582jdf3vOUZdzw7Mtj4Zr8JpHq6f0CTe4cpvqeMihhWvy4Zb59E9+tS55NNytw9I5agxuiVtrtXWPqsMFz85RY913bpr55DVWi27i6rjVczTcrIu6O7fu0Vs9R62zxhv6Gye+paN5opv83aPxhbWQc885WnU0dubRrCusjnBTSzzjUqvX9Nk6R43Xz3qZDxb3TKs6Vs/LWc9RuHvUPe7uvafMPBodjTFXdBNX65JHwyW1uXafoxNu1aPWX6uenHk0OppTbO0cjY780z/H6KPW8PAM9ppncLgt6Zh17B7VZh4Nl+5RXMNNbhqrPfElj8KuqiOslu5RWMv+0y/colO46X8rOsLueW7Lo3SrOq55FE7uYLUteRTmSa95tuTReCO1LnGLR8VpMNMxGC98rZkx4lse1SrXNY9GV/N5Jh5uM4+GK7zmUX3jL/2O2+3djr+sOzSHistfDNkcvu22WRieyX1bbbPANqXNIe6DhE1rc4rDDrAcFPqLyZ04bPOL5YBNHHYImSO4/5ZBbTa++TXjbUpxY2bfxNvEcLh5DsuTb+Ll1szvef4yy8ZP7erOoaY2B3TeeGGxHNjhZn0yXi453YcbrBZYrdYb1qf+dshVuakZxk3+1BrdjKu/ZQg3fWH91ZfaHMYzbvJ4Vt+cwsUzufR3gNIxODoGW3cNNh5XuvqNpmeVa7iFq0O5/gZly6NVF3MtedR4tbmv/aOjXOLxqP68gbva9Rdf8ijsqtyMqdziUc2HAnOsedQ80RFW15JHYVxd7tW65lE4OgaveRQH/ekDuyo3NcPZf/pVbjOPJp8x4tWjVUe10CwfKmA6LnkUlht2zlnrPR5d0jHcqo7GZ+7u0egoDtNRPdF1zaPmxFOf9O8exfVWzlHcEs9fRm55dM85Cmt0M49rzaNqwy37D17zqDlhLfE1j5qvcnNVbmp+6OFHx6lPv39ce9//b5w4eWpcfeOPjVOv/I5x57mzR+M6t7VztHuUjviI8d2aR/Xv+2/Lo35Lrkb3nlWuR9wK15yjRzoeuJ19wcvH5Q++Y5y6/OS4+8YXx0fveev4b//cA+O+e29+cXSkwemr4/NP3Bgf+ezF8eAjl8ar7j81Xvniew75nt05aow6/LX9lkdxzf6D1b7m0ew/eM2jcmnREbbmVcfqUePdx4NqXfMo3HVc8qi6nEXRUdz1NR494LzXR8dw6x6t74c8t8ejXceZRyvGzb3+3aNdR7VGR9fMoznzU2s/a8ItOqoF3jpHaQSbz19G1rNGvHsUt6rjmkdh3DTrHK5rHhXfe46qixapdc2jasFr6xyVQ32J7/EobL6qm6tzC7YWWx7Vsv/gNY/C/Iebulz9rNE3HhXfOkfVoqnHupt7yaNyVK5fdY4ecHTsHvXq5wht672+6rh2jsJqhZ0b9XNMxpv72Z6jmvx7PapFR7lnHsVHHs9wX/No339b56ja4PxlZNXNVbmpGcZNvj3nKG7yutY8qpat98PqUesIV91mHl3S0VW5ygFr+nq2x6PGwXvOUdq4z+eYNY/eyjlKB/HoZPyaR+k141Z1zF9GmsNzWh6327sdf1l3aA5Dm4vRbQANtkkYneFtXBsZ1t9mFffMAeSgcu+Zexs1udznG25xueQUN8ZcNhOsD2zDwS4HpI3ngh0qNqhmY4vLI+65uHlgh1IOWGPNExxuDhrjxR0osLz6qN0HPHEXbg4lY2EHlj7hZqwclauWueHw0Ectaq7cvMIuh5h+7js3axQu5sQ1uohr0bFyg+WkY7jBdKzccBWHfSiQe/abMLnh6Ghufba4pfZgcXnchxtPwl3Hys1c1aN4wvGka+ZRz4yF8VzzaHTUvNnAax6turkqt5mO4aLPmkdhdUZneM2jchsrB2zMmkeNr/tPH7VUHWHP5dRPLfASt3CBKzdY6x6FxXiuetSFV9XV/qNj8JpHw0Vu98FLHvW6pmO45QNCdPhGnqOe5QOae2OMFa/cjFGL9YX1qTq6wj3cwl0uz3ANt67jrZyj5kztiXeP0vHZnKPqMrf+4aZPuFRuXmEXLvrNuJ06c8e4+B/+yTj56Q+MExfuG6ff+tfGF08cPiQe+suhdY+qL9y2PCpmTPCec9R6q23GrXo0tRgHu5Y8Clcdr5+/d3z2458aZx/6/fGck0+MV3/nd43Xfee3jyefuOkTc9xx5tQY1y+N93308IPIpevj4qWr43tee9O/ckTnYFz7ORod1RRd1ePZlkez/8J/yaPu+/7rHtWy/8Rn5yhfibvoGG70oXPdf0seldv4yk2fmY5qVK/+sH6dGxwdg7feD3GhTfCWR/v+W/OomuFw0Sdcw01tXoP3nKPu8TL/Gjd1REcYt6VzVDxcfabzbMujVUfP1jwaLvIEfz3nqBZuatJok/jMo67U3nXk0coVFtfX5xhzr3kU9hpuax7FRX7rDK95FMZPf1jONY+qUSweNGam49o52j2qdljLzxHh5hKXx71+4rNztHOTQ1NP9vaaRz1zv3aO1rMm3Ky/uT0LN9iltvCAedJrns08qlZz4GZ+8xqz5lFxdW6do/Lp6zPdmkf1r/sPrtz0UUs86qo6BetXuZkHlidcYVyjm/xasLF0UX+43eo5uuRRzf6zbtZXLfqEK6yemY7h5qrc1at/atny6K2eo7jhAs+4dY92HdUy8yj+ajW35+H2bM9RcS351SN+3G7vdvxl3aHZcDYZczO+g8ym8u03o8OazWMz5FDX32byRmdj26zBNjZsk+XfevHMeAe2Q8MYuWAbUR2Jm9sc4g4135xrwb5Z15b+MkvcRoVx6t/EV242cv47fjhvLuHi8HXwqA12gOVQy4EbbrC+csgFh5t5cBN3MIpXrnKHm77iLjjczFF/yxBuyY0THC7RMdgBXXVURw5w86ubbhXjm9rEKreuo9xrOqZW9XjlIQevuKty0weOjl6NX/No/kLBbzRx7R7tOtIZVtvMo11HOfxmydW5dY+qvXObedR8qTVc1jyqdvPmzQueeRS3zJcPUOE68ygvhLu56ChedZQ7XKOzta7cPKs6xqPR0fP6W77oGKxZC3PB8WjVMR5VC16V25JHxemBOy7wkkc12Hzwlkfh8MdtzaNr5+hMR1hd/Tea1aPB/RylY+VWPapm/cPFteRRODqGm3Hdo7jp7xLf4nYr56hcxpjfe8qWR9WqJnHP5h49cLvj9Lj2rn8wrj36qXHq+a8c9/75v3Wo/+Y5Gm7do0vnaLhWjxqLVzyotm/EOarhF51v5Rx9/LGHx4c+dXX89K89Pb53vGfceePiePG9h7X79v/88KnozHj4S/vzrgt3jxc+547xoY8/evTv1z15aYxveuHZ8by7rh50uMn1Vs5ROXlOS3zNo7Dao6Or6iiftcA1z+r+m3nUfNHJvPUcnb0f8qHcPIfXmkeXztHg7lGYbrCrcjOm6pj9Fx09x3XmUX34KZ9jxPeco1XHmUftYfXiIr7Ho7D54CWP4gCru/5lVnQMt3DV9p6j4mqt++8bdY6aTzN3dHMteRSOjlseNd7nWzhccese7ecoDatHu47WRQ5jw23No2rN/vNs5lF64ZPPMd2jXcd4cs85iptxnqlz5lGx6FjP0a5j96jaYJ9hwu1WztE1j6b2cFvzKLx2jsLhBpvLWOsHR8fKTS3iwVVHV9Ux3DR9E68erWfNrZ6jWQv38i95NFz2nKO4mV8t1jW6mUPtwcbA0REHa7Gmo/n090x873s9LkvnqP5qVyut3Tvr9nhUgzs3V7gZby3kC5ctj2q4VR2XPGosbtFJbTOPbunYPZq4f4d4y6Pi0RGnyi0e1Q+2Rmozz3G7/dvxl3WHZrMwtg1sYzK7e81BE+xAqdhGthnc22w2qUNI3OXeM5te3AEmRzZX3mxgcRvdRnXAwDa6DQjLB7vP5VDRz71+xqslWP/E8csBaz7zwOKwOsLNYaKpXz7PwtW9MWIO6XDHzTqGi1zyVG7i+js88uaiTjnhcNUnBy7sgpe4OcyMTy3hJq9nlZuLBg7ZYNzUn/HRDVajmBYuxkZH4+moqUU83GDxGTc1a1kLzys34yo32Hy4rXkUV3Ge86x7lGbxaLjqE25rHjXGuoaL/moNFofdu4yBK7dwCRaXh1ey1uLhuuRROdUZ3TzrHqUhbKw3Sn3XPFp1lMPcSx41JthYzzpX2Dh95Ykn4TWPGpv9Bbu6jtWj4mJ1P3aPhqt5fECC1RCulZscsLHhusQN5lHYK9/h2j0KqwtWR9WxcvOse5RuxogHd49qsLh1rdzUFm7B+mpqli9cXZVbuMoLr+kIW19YX57jtzWPRufKbcmjxsDmEIPNteRROcMVdsGeu9fv8SefGmee/PS48p7/edy49MS48cq3jTNv+gvjjkMcN/nkNaZ61EWDfo7OPKq+fPBd82jdf+LmNhYWn3lU4wHxzq3q2M/RA7nx//pnfzze+5lz46WnPjdee+oT48oTj4xTL/mWcf5Frz6qVf3qOHsYc+HOU+OdH3h0XHzGf0Z3x3jzaw98Lt/cf+HadZx5VB04WZctj7p3yaH2cHNVbuGa/de5zjxa9586lzzqUit+9XPMrZ6jalInXHWsteQZLuEabuLyz7gFG5N8+qV/9eySR4PFljwabnKI188xahVXq5pd+ogbK+51iRssj/z8Em5wuGmweeA95yhucml4VN2WPJo43dY8Gu76OOv0N1bcFa6ehau84dp1jEeNiY7qMkbds7PGvXjV0bM1j2ZdK5c1j8qp9hk39/rp7x4v8+3hBrtosHaO4oWPXNZ5yaPB0VE9qWXmUdiVWt2bo3ODE5/tv5lHYTzFo5P4zKO0c6+2rXM0OsprLWD3apOjcpMDdu+SQ+2e51m4ikVH9+be69HgJR3dWzf3atfXs2/EOapGdViL1B5ulWvVUZ+Zjp0bbJzc6lrz6N5zNBg3NYRruKgV7jqKh5cx0a1z0+RJreE286h5YNyqjjShjXvPco7Ky4N4VK4zj1q/cOs6dm7RVV9jqm6ucBULV33FljwqLmfW3PPjdnu34y/rDs3mtCHzG836mzCbwbffNgNsE+Zg8OHV2BxysDw2q82Sjetgg324gx1scD7g1Lhv+W2wxGe/ZbDxzKcZn0PEmLVv4sPNK6xf/S2DvOaXL/9mXQ6C/LCVQw7Gw0ElrjYHZLjBanOoyR2Mm7GdG1x/g6K/2sPNmMotXMMtby7RzXP5YWPDLVz1n3ELl3DLfHlzCjd9cYPVzhO8EBwdjQ1Xc8LhBtd/a6LqKJ65cYCj25ZH1aV2eeRe8miwvumvtqqj2o01BlYT7mpPvOpofNWxc3PNPCqfXHJWrvrJH920+pswa7zm0ayF+84N7h7tOlZucOWmNv3DJVyDwyUe7TouedRzfOWp3NTVPYpPuPDnkkdhuWDnHC4zj1Yd1Rqu4bbkUTVZG3Xr2z2qn/z6wfTec47C5qQhbWG1zTwqHq7hlnjnprbE85eRWx6NjuHWPaofTEfc8HBteTRnzYwbXD2qj1zajBtcPWq82tUEm++ruB2uh9/7C+P0H77jMOLwAfOtPzkeOXv/OHP6ZvxWz9HuUXXD+vLdmkfVvuccrTr6TTXdzB1uSx7N/rvz/Nnx7z/wxfHz73pwXL9xctx3/33j+06/f1x96rA/nnpynPmWP3/o6wfLm38NgetL7797fOyzT42Pfvbi+MJjl8fbvu3F4/n3+GB8k6u58VrSUe3WCeYbf6W2x6NdxzWP6t/3X/WotYpu0TG1r3lU/3yOmXGDt87R/GWIOBxu+PCF+JJH5aj7b+sclRNWq9x7PJqzBl7yaOK4yiEXLjOPmhPWX60aHG7dozion/7yh1t0FIOtSbjBe85R9RuXv4xc82jXcY9H4XyO6R6Fq0fDFd7yaP+cYp4lj8J4bJ2jcqoPF7n3eBQ2Xu2L5+hhzmCe2/LorZyj4YqPe7VEx3DDJR5V+55z1Jz6Ww9zh2u4VR0r185t5lFrabz31n7WLHk0Oq55NDrqg4e13uPRcIPVvuRRtVqLzi043LqO4TLzKG3o75k617jlrDEXvHaOhlv2X7gteVQO8ey/NY/C1gi35Ho25+jMo7AaYbWH28yjSzqGW/eoGsVclVt0rB6VX62wtuVR3PXN55gtj+49R9UkHi76q33Jo+asOnaPRkevmjPGeh+327sdf1l3aHVj2jiMnUOI0TXYvWc2nc0Z7EC2UWGb0Sa1ueXS5HfB4ja5jWpzwXI7ZMTlg9UgDqvNRrX5YIeGjazZ+OLG6u8SV4t748RhfYwLV880h6Z7l7pgdbnUrV4xY/CqXN17Fqyv9TGXgyMHMqxZNzzCXS1qCjdvTonLCXduwfqFq/XDNbW6uo7h5t6z6OjeNdNRPvM5oN3rA4uHW7iYS4Pl69zUqkZxOWDPK+7cxD0zLlzhNY+qSRwXffWZcXOJ08mbT+WGa+UWrhrPwWsepZvYjJsrXNwbE4+aa82jnvX9t+bReELtcLjNPKoW8aojPNPRveZVvvByVa7iVTd5opOr68jH5jPOOm951H3ff0seNT46iQdXbonDclYuXmfcjDOGDnwE67PmUZe6ts5Rlzw+wIgveZSOat86R3GFzREslzE867m4K7q5x09/WF/j4MotHrUu6o4u+nSP4mGtYPPPdOwezRlnbv01tekfLtFR7fqG6+wc9fzMoc+JD/7iuPon7xknzt49Lvz5/8s4c+8LxhNfiru6jtY8XD3b8iie+oiFW9WxehQ2V7gZg1vXMR6tHhKXc8mjR89Onxof/dTD4//7iw+OBx+9NJ5z4fT4qf/N68YLrn5mXHvojw8G/fy49II3jJPPe+k4exhvHvnPnz837rnrjvGbv//IeOKi9/Pr44ff/OKDZl99juLdPRodK9ZXTWsehfs5uuRRPOOxcJWn6hYd3buim3t9Zh7FRy7e098z8c6telRdSzpWj+Kiv76umUeDo6O5Pav70dU9mrNIXs/C1b2re9R91RG3JY/iIFf2l3wzHeNRc1QuXmfcvMpt/sq1c9OqjnUPhFvOFti5AssbrpXbko7wErfoqE9qDbfFs+ZwX3XTZ82jaoDrOflszlFjzIWbdUrcZzq1aDNusNqjszFrHjXO2pnXszWPiuOnv5hnNOjc4lG58KR1uMBLHoXNVbl1HdWuZi0/R+AtLmflFo+mdvXAaoMrt3CVTx2u7L/KrepGk1s5R+VWAxxuWrglHh3pJuYy55JHrZ9x0UGfeBR24RbdXOoKVlv3KG64y8Vzax6F5dp7jsqR2te4BUdH/TzDVT7YVXXUnyYuMc/WPKpW91XHmUfl0PIzlWYu+cythuA1HeWs3Fz6Zy7jKtfKzTMtunq25lEYNzrBWx4VrzrCatNg+cJNXV7Nhae4OZY86r7qps/Mo+JZN/i43d7t+Mu6Q7PBHNLMbSPYWExef8vA7H6rwfiwTZjN45t3mzYHAezAguXxf36zkV3ifvAU00cuWC4HgU1fv4lP3Dfn5gz2zTpc/806G9a9Oeo372qEw81r5WYcbvrB6kqt+S1D5ZY3H/3V4pCp3BxSDrJwCTfz5Ise2Fzi9bcM4v03KGq3/rCcsMMKDjfNWDXU36BEx3DTHILB5lVfuHUdccVPX7XiXbnxjD6J0y06qqdyEw83+a2HucPNtfWbsNlvULpH5fXvH+zxKD6w2mYexVVu2LoZ400WtzWPilfdXLgFmyPc8DTOWobLmkfVrr96wmXmUVyyluJbHrU+wdHRWHimY3TOX2ZteTQ64rbmUXlwwwOOR2c6qgWPym3Jo7B1xF1OeMmj0RGe6dg9CrvUJ9+WR9UKd492HXOO6psPdzOPhotc0UW8e1Qt4aZG6xwu5lvyKBwdw23mUfPJ55n4GrdbPUfpCMud/5volke14O7Rhw7xk1cvjRvv/h/H9Uc/M67f//px8jt+fNx5971HtRsfrlVHtWuzczRcq0eNVTctw23rHJU7OtKVZ2YeteZ8Ib7p0UMd58/fOf7Nex4fv/BbnxunDmP/mz/30vEjb33ZePyZa+PUR981Tl65OG5cP+j0wJvH2cPYey7cPGueeOLx8YoX3Tv+6DMXx8c/d3E8/MQz49tefe945Yufc8Qr5yju3aPRUS2eWSc5w33NozlHNVj+mUeX9t/Mo2vnqDpoEUwTOsrtL7Pw2PLo7ByNjtWjwbiYS//u0XCD1QxnPy55VD/PzJv9Jb7mUXPjER3hmUeNUY/acQ838SWPBqt9yaPmhHHgZ3ot7T9Ynls5R9Wa/QcveTRc5KrcljxqvFr05y1x+StXfWY6hpvXyi0eNT5/mZWzRu6ZR6Oz2rY8Gt2MDbdw7R4Vp0P2HzzzKH3MHx22PLp0juLWPape48ylrplHYbWvnaPwzKPmzF9GwuHmwjW6Vq7wlkfVnlrhLY/uOUf1UQcvwbiE262eo3D3qP7GJl49imv3aLgY1z2Ka7jgql5j5d/y6J5z1JzGq8Vc4aL/rZyjSzrqr6/4lkf3nKOw2vWF3bv2eDQ6Bi951HO1hcuWR/XvOi551Fh13+o52nXsHk08/2bdlkfXztHqUf18pjTPcbv92/GXdYdmQ9rsNoxD0iZw2SQ2H/PbKDYyLAbbdDaquLE2nY0qDtvUsI3jsnHMlf5yOZSy2RwKGiyeA7hiG9ChIUdqFYdzSLn3Crt3GZf+ML6VqxaumnnVGy64Va64uWC14+lDgv6wA9r6JC63uHVzQJu7coPVhJs+DnD34nC45arc9DM+ta1xkysfeMKNJl3HcMuBR3vz4qJvdAy3NR07N7XjrmUtwkvOcIONWdLRJU/lppnfvGrZ41G6iOvfPWqdOjc1JB4u4QrHo+aA3QeHq/Few80c+qhVP8/WdDQXblXH7tF8iDePH4DiUXFvhDOPVp1xXfMojKuYGnDRV1zOcHNV3eA1bnJEl3CjCW3EwzUehSs3tXePhqvmgzmsbXGLbvZjavMabuELWyvrCldunltL99WjwVVHuHsUb31gXPZ4lI6Jp7ZwhdWoebVWXl3mUHt4er1VHbN2PLflURpGR7VveTTYvfFbHs05GoyLvje5HuKf/PA48R/+weFN8PK48U0/MJ5++VtWudWzpp+j6qrc4lHNB0aarXlU7qqjubUlbrD+Yi5c9XXJGd3C9+IXnxyfeeTa+Lv/4uPjqaevjVc+cH78H//iy8ZzLhw8eu8D4+qnPjjGI58YJy9+YZz8wkePvsA8e+/zx7nn3H+o89q4euXp8by77xzv/P1HxsVLfsF3Y7ztm597NHfXceZRnlQ/b1iHLY/W/ffVus09WvcfrJ/4mo7m2vKoWvHBy/VszlEt3KqO+hlvLNw96jnsNX2C1bvEzXN95IHDbcmjwWvnKK5yicuX924tXKMDHI/2c1TMJWe4utfPWhkXXLnJW89NreKqI5xzVH7NWlduX+85Gu6asw7Gs+tovNfo5sINViu8pKN7tezx6JKO3aM4wOasXLXKLR7FZe0clTP98YoPPFdv11HDTVyueo7C3aN4iJuvf44x18yjS+doaouO5kytuMBrHtUn/V1rHuUdcfXB4Va5xqNy4brnHJVDsxbwmkdhNYRbuHQdjfeKS8YaJ26c+JJHM3f3qLqjo5x4xoPiMP5iS+do349a6ouu+Gf/hWvlVrnL7dqjY/I558xRdVNn9Wh0DPc1j8Jy1/0XLsFqi47mq9zMsfRer0591Aq7ZtzquanlrAm3yjXcjKOTOBwu3aO4Vt3kXvOoWmBzmVNcrOtovNdwdeEGGwdXjxqvVvfyH7fbux1/WXdoNpo3CAcew9dv4m0G37x7bqNqDopgmyGbA7axbT6bDLZRHVqwH1gcAja3TQobW+NyyyHukMxvVNQi7pt4TX/NeBtR3BjftNuwsD71m/hws4lhr+EGy2M+r7O/zFJH5WbN8Al2SOEWLrg71MLVWDn0hWfczAnjrlYNdlVu4RpuqTW6eZXPq/nCretYuVUdwy35xfFb4hYd9YXlrtz6b4vUxjv5jebsN2HhqqaqW3SceRRWe2qFtzyKR3RU25pH1YA7buJLHo2O8uMSbq7KTU5Ys//Cfcuj4bLlUVzxce/a8iiu2X/wGje10TlcXJVbuMRDaqzcZh6VT399kz/cuo50Vr95YDy2PGoMzVxy42qsuHU2h9o6V3jNo+bUP/ure7TrqJk//e2NJY9aD5qtnaP64pY4T0THmUfVFg876yo3V+dWdQy36Og13GHjcJMbly2P5qwJXvOoSy7r5V58zaOr5+hh/NlPv3dc/r1fGOP0wW9v/qvjwmvfMh7+/IOrHjVfdNPiUf27R2mGa2rZ49HovMejsJoSx23Jo2r62z/3H8cHP/70GCdOjp/6Cy8ar77f/9iGR8+P63/8rnH1Mx86ip166nAm/cd3jEsf+rVx+r5XjLte+vrDvNfH2ZOXxscfujo+/fDl8dmHnx6ve/Hp8ZIX+AvY7XPUOuhjLf1l5JZHu464aLCrcpODztFl5tGtczQ6wtWj+uMSXcS/Ueeo+p374mvc4HqOVm7do8bB+smt7fFouCx5tGJjjIXjUblhXNbOUVy6R3GjjX5qC7foiBvcdQw3WD39HLXmsPw8V88atSx5NHiPR81Z/80sTdxVdTRn1THcljxqjdUXLmsehfeco/rEc/ru8SiMu1qXuEXH5FbjlkfDFdZwU6v+3aPqUq+Y2mgUrrD76lFjZ+doxuNKN3F66K8ljsvaOVq5RcfuUeP9ZaRx5lvyqLpooxZ4xq17FMbL9Y08RzW1dW7B4RYd956j1lh9uIeb+Nd7jqoFtv9wqx6Vv/7VmRy4Zv91HatHYf3MZ5xc2ppH1dnP0SWPyg3LAat95lHc5IarjvDMo+JixsBdx+5Rz+HouORRdfCZvmrd49Gq45pHzQmHy5ZHzQlHx+7R6Ciu4SD3cbu92/GXdYdm09hcTM34TG6juo/RHaKwjWIjB9t8DhyHLmyzeJP0ocCmMVbcRk3cpjZnsFxy6i8frNl8sNrkSVxtaT4YiOsrrl4Hg3v5vYaLCzf93Vdu+uGmwe7VpnYHkb7mxs0hZDyMpwuu3ORzyOVAFnfYWKdw0V8tGiyf2vXDRw2wmo13hVsu3Lw6pI2JDuqVJ1wrt+C8ccJqUXflhqt88ltnMTrCuImt6Vi5mU+t4aa+6FK5uvfMmKqb5zMd9es6auZRb2qZeTRcYfeeBVcd4ehona2FXJq6wjW6Rkc1hpu4e3FzREf3XqOjsXs8Gt3Cbcmj5sQlHuzcukfFzYWnOFx1lF+tatTkN1f1aHTJNdPN/ZJHk986V4+aW93qD+bHcIXdzzwKh4s5Yf3DreoYj8azagmeedSrZ9ZQbXiJh6t41VFMrj3nKD6aDzB4rHlUrr3nqPmD3YervuLmmHnUvWtNRzmciak13KpHaVR13HOO4hZt5N7yaNUx+1F+15N0u+PsuPpb/3Rc+9Tvjxt3Pndc/57/elx4/osPOb5y1ix5tOu45lEaehbuSx7Vf6ZjuFUdw80amFvfytW9fJ7jcu7sHeN3//iL4x/8u88cco/xPa+/Z/zNv/yacceB65NPXRwnP/hvxjPv/B/GHd/yw+PCX/1/jPM/+FPj9KvePK79yXvG5f/4q+P0N711nHvei8bpE9cPWj4z3vfRp8fFSzfG1evXxne+6uZft58/1F51j47hCuMKu8dlzaNwdBO3fksedWX/6Ce25FF9o2PVre4/OB41n5qs9d73+ui45lG109m9+Nd49Eu15qr7T01rHlWH+tzv8SiuuKXWNY+aC646hWvVMR41v1qjIzzzqHyeZS3EXNFRP1z1q/vPvMHm7jqqG5YX3uPRuv/WPKqeeFAcXvKoe69VxzWPanDVacmjwbh1j+oDR0dxc+Wz85pH1Vp1XPOo59ZKPzFjwrVyg/XRqo5rHpWLJ/FPrdWj0S0eheXuOlaPqg3WshZbHnWfetY8iqv+7tVinqWzRpwf8Qne8qi5eDD5wi1cEw9Wa9fRvbgcsPusT2pzzTxqPv27jpWbuFrVjbu81nnLo7dyjqontaceODqKR5dc4nK79KkeNS5YXxqk1plHZ/tRf2PVStOqYzyqWQvc1zw607F6VK3u5XcF6+u1cq3ccJU3usm15lEYL/yMxQXee47CVcfKTVOrtdrjUfdew8U182jWQq7Mc9xu33b8Zd2h2ZQ2EbMzvY3F5PkNCsz8+Sbegar5TUCwAyibBbaJk89vNG1Em9fGyTfxntm0sI1ljLng/JZBLtjcNn7ivklXc/4yq37zLqd4sDn7N/H1Nyj65bcKsDpySMltXvU5BGB1OXjkhfHAp3JzcIWbdZDTgeGAFpcj8fpbBlht4So/LhrswkUu9+bMb1zklrNyi47hZpy1FZfbuMotOlau6nXvsi64hat1qDo6UKuOS9yMV4u5w8VVuclZdVWT8WsezW9o/LWQ1j3adcQNVhtelVvX0VhcfXHi2utRWB9cNFjO6tHogBO85VGtcpt5VP3JLw5veTRxOm55NHFrveXR6Ki2zq17VD/cjNM/axOu3aM+NFQdZx7VB+YdfZ15nZtc4dZ1XOIWHWE89Mfl2Z6j6uo64mosz83O0e7RtXMUV3OkNvFw0WfNo9Fx6xz1Kuba8uitnqP6mK//ZVa4zc4aWP6v0hH+7CfH+K1/NMaTD41x36vGU2/6Lw5r4lz8Crfsx6qjXNYMt+A1jxqrbh5c86g+SzouedRaew9Uy5e5Ha7qUX9B+KnPfX789L/+7PjU558ZF86dHD/1I88fr3whTc+PM9cujcf/l/9+3HHn4Vz7yf/nOHXfy8eJc3ePU/e/epx6wavGpd/4R+Py6TvHqVd97zh3yPWi594x3vfhx8bnHjvod+nE+OZXnB933XH16MtP9a151DPc4kHxNY/CdMNV3DXzqMaX+tf9Fx27Rz2Hte5RvopHrbl65dvzl1n1rIG3PApr4fZVHj1cVUc54ezHJY96jq81VN8ej8J7z1HzO4v03ePRxNe4WZ9w8zlGDcbvOUdhrerYz1Fcsv/gNY/Cff8teVQ+tVhHTX99Ktd4NLpFxyWPeo6blr/MMn907B7NOQqrrXs0OqpD/+gWLl/XOXq4opv54rFwDTecjH025yhu8qlPfMujt3KOqgXOX0bu9SishjWPWlO17vVo+gfPPOoZbC646hQdwy0eTXxNR9xgcXtb/z0e7dyqRys3ddAmcy95tOqoT/CSR8XpYf/xRvKv6WjMHh31F3NteXTtHMWrc4PdW+s9Ho1ucOWmT+WGk7UKl84Nh+pR/Wc6zjxqXXBzheveczR45tHE/Ryxx6NdxzWPZp2P2+3fjr+sOzQHQzaAQ4fZcwg6WIK1YBvHprJRszlsQpujY31tPPc2Zg4GY82d/ja6wyHYXA5GhwRs46tT3GEBu3epD9ZXflfi7j0PN2NtZHExY+UNNw139YqrX12VKx4OKnHccojB4sbin/7G5pBzQIdb4hWbT61qgMNNzfK7wsW913A3NtwyVp6qq3msNTzjpu5wk8t91QUON9yrjjAuvJH+M26wNffBHA636Bodjalcu47do3KKuzd39+hMR7oE41Y9SsfqUXNFl2Bc1AWrPR5Vg1qqjnC4uaJT1iu1bXnUOkZH8SUdxc3nw2g8Kp79WD2q75JuHZsvXNXmgtUsrv7Kteu25lFX1aVykyvcaCVe9x8svuRR9fsBCK6erjrGo2qC1ZcPQOZf8qjmg0HnGm76znS05ms6pnbx6LbmUbmWuMFqV5Mmh/F7POq+c+s64iYun71t3jVuS+eoePdo1VGuyi35ukdTC6w+tR7peMBnHvv4uPzenx8nnrk4zn77j40Tr/mB8fTFm79pDrdwNVae6AaHW+aqOqolHtX4Avc9Hk3cXLP9SINwkzNrwaNqTP3x6JkDfucHnhz/4l0PjqvXb4wfe9sD4yfe/qJD/0P8EDt96fDDwXv+p3H6ld91WIe/eFRv2skL943L7/+X4/qJwwf1V37foRYeOj/O3THGb3zw8fHFpw8/QJ07P77rNT64f7VuM4+qz7q63/IoL4nHk1VHuHvUeOusT3Rb8mh0tHZdx+5RGsFiWx7VX66956gmtxph9cWjsPorV886t2Bj41EN9nyPR8U7N/GZR6NrPsdseVRNsHqWPAp71d/ziuX2zDhYbKZj5RYdaSOPvlrVDbev5xxVC6x5fw1X/auO8rtwF3PfuXWPVq7mMk/VceZRfNJ/zaNyG6tlfLjNcNURrtzg6GiNPTNf5Va5hlt0gzu37lGa6C9P/xwjXnWMR/eco3BqlxtWz5pH9QkXuOsY3WBN3NrDSx6tOvb3w+7RcFO/tZB7zaPRRRw3tc10lN8VrLbObcmjsP5dx8rNRTMeDBcYN7F4dLb/0r/qFmw9NWsBz7hVvEfHys3a1c8x4l1HteAVnXFZ82hq1yqeeVRd5kstqS8eDQ63rE/WvXOrHhUzVl7ziVcdxaMjbpr3V3XC4jOPLukYXLkFa2pxqW2mo/yueNB956Yf7LlnavUcx+N2e7fjL+sOzcZysPjwZQP4pj0bifnzTbyNyfSz36AYB8tl89kg2ag2Mmyj28gumxDW19wOBVgu/YPN5SCUC85vGYzXsvHFXfWbeH1gGx9Ww9ZvGXzTr+UvsxyK4ebAUZ88sLrCFXZoOSTDDXdccRHX1xj34nLD4aoWc6gFVmu4GVO5uSo3/XJIweEWHG5dx84tWF3qT35xODqGW9dRX1iuys1cvJF4uHqTDbeZjmLRMbqteRTmHzqEy5JHg9VduXUdww02l76dG2zucDNncOUWrhosZ36bVP8ycsujaoe1NY+Ga+Ze8yjMQ3U/rnnU+puLl5K/cnPB8VC4dm7Vo9ZSPvXjVLlZw+5R3MK169g9ihv+7me/0ewejS5wuK15NFxgNVZuXquO/Rzt3KpHjcUtH4jUNtPRs+gUbsHxaNUx2JeXlVu4arA5qo7Wd82jnpvPOFjrHqVFcNdxzaOe4SZHuDyrc/TMYV0/8Vvj8vv/9Tjh5+3v/Wvj9AOvG3ffdefR+HBTI1w9unSOis90hNXGc1sezVkTLtExXLpH835lLlfl6nr0kYfHw09eGX/7n39qPPLFy+P5954Z/6e/9JLxwAvuOfoS75FHDx/6r10aJ/7g3x1+sjw7zn7Hjx2yfeWD7Y2nHh1Pv/Mfjjtf9e3j1Ov/zHjicf8e0R3j5Q/cOz7w0cfHZ79waXzu0UvjP/vul427zx3eg76ko9qWdLSW/kptj0frOTrV8dBgY8Sjy5ZH95yj8ai42tW6x6Pw3nNUfd4DcV/i5qr7z5zwkkc9D1fvKXs8mrNGbVsehfVx79ryKB3qOdo9Gm7m1+QL187Na9Vx6xy1xsnHc+oMN/EtHcMteOZRXGkYrmseXfuLnu5R86gHF1j7es9Rz6wZX+C5x6Pm3sMtWO5b8ahce3TELXN3j+JSPbr3HNWfHvpveVQTC7clj0ZHzXsrrmvc1EHH6LblUbXi6r5+jgnXmUf3nqN0kC+6LXk0XK3BnnNUXnHzbnm07r+uY/douO7Zf66qW3Rc8qhX3FLrlke3ztHqUTW4V3u4zzwqLjdcdfRs5lHrra+rnjWdW3T0CusXbnDnJq+1VyvPbXm067jk0dQmd3QSX9NRjq2/jKQbvTTx3B+327cdf1l3aHmzsFEZm9lh5s/B4hDy3EaxiWD9YQeIjZqNbhPaqMYbqzm4xG28HFLBxqoh4210h0Pym8scNnXFNqAPBrB7/dWf2t0b46BQe+XmtXMLFjdOLeZRT2pTp/qDHUAOKjiHlmewQwe3cJXbWC3jzW09YdzMnTis9hk39VVuGZN1x8Vr5xYst3krN2teuf3/2fsPqNuv8zzs3LdXXPQOopAEQbCJvYsU1att2Y4suURybE+cxM5yMpnxWhOnzDhlkpkU27KjxI4l00WKitUpRV1ib2AHCYAgCBAAUW/D7fcrc37n4gFfbP7LuRQnIda6W+uv83/+797vfp/9PHuf853vAy+u4vp7M6Rh5TanY8+t4soFVh+sxnCDze1enyEdw7Vy07yGi7njUc/Vpu6qG25DHtW/clO/tRCf8qjaopv6xFfxqLFew73nBssTXcJtzKP64KlW9+E65lFxucJtTMc0z+TL/ZBHK1ZD5eZ5z03cq71dPWru3qPqDh7iJgabO1y0isc8CqvF+sPqC67c1O5Sm7V2P+dRuc0DZ64xj+pnLei6ikfFja86Vm7qVk+w+8pN/ymPVm5ejdUv2HhrHh3CrfeoeoP17fdj1THc1GcOvOc8WvGzzlHcjxxq7eO/3DYf/nTbcuCqduoVf6Zt7D7Q9j/9n8BWrr1Hh3Sc8igu6pV3zqNDOprL+iV/5ebV+OhWddy5E97VfvLX72sfvIuWW9ufedvV7bUv2Nm2bM0/4rLgdnKxrk9+vm184YNt2xW3LP/TV23z7Ml26g/+cTtz30fajjf8+bbvppc949E9uxf7Z3G9/zMH21Mn1tq2xWfht73q2iWP3qPhGmwt8MBtyqMwLtFtyqPw2P6LbtWjcH+OVh3VRgP1Gqevhpv+Yx7FDRav3IY8qhZzuNf/WR4t3KyFq2J9pjxKJ7VnHSs3uPeouqf2X3SUz/rD4TKlY7Dahz167q+XYP2ztnC4eQ13Y40LV7k1OHP1Z426YDF4FY/W/TfFTT10UFtw5TqkY9Ut3Lwaq1+wBqsnXKuOalNnf472Hg3X6Airw3tK5WZ8r1uPpzzqVf/w1GfKo72OlRtcPaqPuuv+gnvd4lG4P0eHdOQVfHymgzXxqqN84aqOcAuuOuJYdczcWuXWe1Sddf/1HhWrXOW2XmoZ46YF6x/dYLr0HsUhWltLHCo3r+FWdZR3TMdwg42zznMe7c9ReMyj5g8XaxFuYx51xZNVxyGuYupIrT03OO+HsNqGztFwg+NReayFvqt4NNzUFm64i8Pilau++oRLuIW7sXX/wVrPreqobpe5cImO4nDvUVzDDR7iZh3CRy4t8SGPDunY6xZu4vrD5rjQntvtwpd1i2YD2TQ2D5PbmEzv22lmt9G8wtl4zF9/yyCHzZGNbJNmc/krNRvRZrWxciDbzDal/ubWBxaXy8ZXC2wuOWH981sGB55n/W8ZYDW6t1nhcFOj8T03nMXNq7Zwk7fnpt5g/cMNdmgZH67hZn6/lRCrXPPbImNhtfRce26a+3CzFj58yQnjJI5T/Y2KGqwlLLdWuUVHteuvLlpFJ9xg88J4Vx1pPsQtONzkp4+1Ubu5jK/cwiU6GoNLdKTPkI4azw15VH1DOqptzqPGwmKr/GWW2sLNhcuYRzX5opuahrhFN+Os7ZRHcUl+cVxxEx/zKF3hcOt1NNallsT99litcx5Vi7HRMVx7j3puLVOrpp7+rElcXbhGx96jeHqmv9ywMeGKW9Wx7j9Y7XMe1VKf8VMerfuv96h5eh1h8wz9ZVY8Gi7RMbpFx3DBNdzMCWuV25hHo+PQOQqHm6Y+V+U25NHsP1id4Qb3HhWD5Rv6y6whj1Ydn+XRHYsPqr/9jxafTp9sO295bbvozT/cDh31fnXuf1fRnFMeHTtHw7W+H+qjTrrAahnyqAsXuNdxzKPqcO6by5zixtNp+7Yt7f4nNto//c2H2/FT6+22G/a2/+iHb28X7dvdnqg67ln8ALTr8rb1nj9s65/5rbb22L1t7cFPt9Pv/WftzKd/a/EpaVc7+7Lva9uuuKnt23PuiyDz3XTtgfap+463Lz95qj1+5FR73Ysvadddde6XOtWjlRu+zlG1r+JR2Lrjhle49R6FrXPWJtx6Hb2KR7d6jopHx3gyOsqXv8yaOkfx9iz7MdyGPJparad717M8+jQ3zX32X/bjlEfxUbvawlVTz5BHYXVlP6plyKOexXPwKh4NVvsq56jc4Rod1RyuxnrN/hPvz9H+rMEj+w8e82h0W/UcNV6NclVuq+g45tHoqPkco9/QWRMu6ujP0d6jVceshbkqtyGPunodh7hZf/k1+7v3KA5yhVt0G+NWPZp86vM65NFeR32N73XsPWpuXP0cob/a5jwablMeheXlC89h46Y82utYPQqHG2y93Jsj3HqPmqvqVnWUr9cxf5nlc4b4Kh6NbrhZ217HcLGmdIwuUx5Vaz1Hxcc8Km5u/dWuNvHoaKxnUzqqUf9wxcFaaeozx5xHK1d1TXnUvcu9tV7Fo/3+i0ddlRsOxodL79Fw7c/R4CmP4q8utYbrmEejY7gFR0e1hFu4+zlizqOVa89tyKNqMc+F9txvF76sWzSbwya1OWwu5rcRmB1mflgf2HObyyayUWGbwwHiEAqWNwdwNrYrB0HebIL1NQY2PgdwxeZwUMjp8FdrsNrUCNu4Dga1u/cs/Ye4eR4sh3jlYl7zpxZ1O4RTuwMIziHm3rPEccVdLT6Mhqv+lVvyq8X6Vm5auMFq7rnRRc1wuHkNN3EtusE9N2uuPlgfdavVPS5w5YbrkI5j3GBzqHfsN5o0CLfKVZ/gMR2Nz9xzHu11nPJoapez4jGPWlu19ToOeTR9zDfFLbjXMdzg1EIDWP/8RrNy7T0a3TJ+TkfrrG61hJsWbuFaPaoWWM1jHpXfmtNBv3g0njR3PCqu9iEdw01/6wpr/W809e+5qSU6R0cNVu+QR4334UsfuOqov1fYOPFwM0+vY/WoWvEzT7j1HsUtcWN7z1aPhlv4yBX/Rcchj1Yde4/CuHjN2jjntJ4bnFp63eY8mv1oLuPnPBqucLgtyLQtB7/Y1t77z9rmxlrb9uJ3tF0v+9a2vnaullU8av7KreqYua25fJ7zhboqt96jYtEtOs55VH/3lWt0PHL0WPtff+Ph9rkHnmq7dmxrf+nbrlh+Ybd9x7m/KNB/qeOunW3bgSvbiStf0rY89WhrX/pEO/ulT7b1k08tPhycbls2zrTNo4+2U9e9uu3YvW/JdX19o20uYrt372gf+Ozhduzketu2dbO95lY/9I7/b2bxhfWyNuGqdtx6j+KKi/lgTXzIo3Qy3gfz3rNDHoXHdOw9SgPYvLjMebTqZvyUR3EwXk3wMx5dtHALV/eehUu49R6Vnw9g/Su3MY+Kq50mlVv1KExHcXnr55jE5e51NCccHatHc1bAahfXFzev4apvuHqFjRPvucHmtsbqk1eOrHVqxav3aK/jnEdheYc+xwTj4opO0XHMo8Z6rn/m0qqOQx5Vb3Dv0aqjOcSii/5THoXVlv6Vm/7hpr/68kN6PGpMuIebuFdctMotOmZua5z+1nnIo0NnTfCUR9WjNrXCUx6Nbj23YH2rjpq4enpuMG7xaHDPrfeomGdaPsfMedQc4QJr4hXjEh1xNdaYOY/CYzpWj7rUXWsNN/1xqx6NbrX/kEfh7D/xMY/Cczr2HoW1/nPMmEejs9p7HXuPGhuPheuYR+VXa3Sc8qjmmVrmPBquxsHhpoWrueNR89nbXuVPrdExOB4N7nXsuQWbWz1q0cQrxsUVnaLjkEdh49XuedbmQnvutgtf1i2aQ8IG8wMF8w/9lsGrjef53G8ZbBZ5YBvRRrZhYPPYvDZh4jY+nDd5/W1cWG4bX1+X3xqoVz5NLhtSra76Wwc56jfxxojbuHKpOd/Ew15xcxjlL7PMH66ew+GmjspVnfiEK17hBmct1AI7dIxRJ5zfFiWe3zK4d6lVDeFWsSYfffRVEy7hGm7h2usYbtHRvOo1Xn7xym1Mx3CpOsJyV27mhr3Jwr1uwWLmoGNqmfIoLK/awkWr3OLRYP3hcFM3PpUbvuLWD8/oNuZROYPVak736hviKu5DQeJzHg3XVTyq/ugw5VFcwjX9pzxqTnOZU8yl1ngy3ILNUbmNeVRTn8t84aZVHfv9p67KbcijsHOunjVqE5c73GCe6nWc8ihc91+w/mquHu33X8+telQfGqhVXrX3Hu11DDd1Vo9GR3OHe/4ycsqjc+cobvQTj476wat4tOo45VG18KQx4XK+5+ihw0fb+md/t23e+962ZcfutvbyP9HWLrm5bdu6ZemNeFBfNRjfe9QrvIqOsNrlXsWjuIbLnEdxNQeN4arbp+8/2975v9/f1tZbe/PLL29/+XtuaYf957+LJv4sj+7Z3XZcel07fu2r2u6XfXvb+fLvbOsv/4G2eeJI2/LY3W2rL/HWz7aTV7+sbcdtMX5tMe/ubWfa5750qj15dK099MSJ9k0372pXXrJn+a/txqO4qg9Pl7XyV2pzHu3P0aqj+nuPhou49ew9SqfEo6NajNevnjW9R9Wt1lU8iovYKueoOpz75qoeVfvUOZr3Q317j+IA48xz53PWwHMede+Ze9ecR9VSdRzSDTfzafLhIv4sjy6wGuWLbnPczAPLx3P9WdN7tNdxzqPmxi2fY6Y86qrn6JRHxeVRW7jpN+XRntuYR+XnCxqu4lG1wJWbK7qJG4MbzM/Vo+JDHsX1fM5RXFKbunAd86i+QzqGi9xyiKtB/55b1S1YrOc25FFc9PfeGq5T3Kx9dAu3IY/CeMF40XHOo+dzjuKklnDDVTy69R7NORod9es9Kp+mvzbFjY5VN7E5j8oxtP9caq8erbjXsXoUjm7RaRWP4hY85lFYLhgXeMyj4u5dvY5VNxeMu1yuOY/CuMDRMbjnZh7zqzWfY6Z0zFkTHcOt92hqgbO/XFMedeGmuR/yqPF09kxNXi+053a78GXdotkUDkEblvGZ3eaysWHPg202DfbcZrEpbNRsdIeWjaq/PjaKgykb36a1UYNzaGXjO9DUJC5fxeYPltchbW41GK9etWk2qQvOpp3j5tVaZG6tcnNgmD/YoaV+WO144Ac7lCo3uWG1hnu4iJvfXNYvXNVmzp4bXLnlmXWHx7jBnsOa+aKjeYyH1ZY3H1ysc891SEd9hrjJX7mpPR8Kwt1c0bHXzbNg3OSAcQpX+WF9xMPF3EMejY5qVbf+qT3cEsfNM3l8AIOnPGqu6BY85lHPshZyDXELlks/+TyvOoZb9ahc6lZbuIx5NNytw5iOlZvmmbHVo+KJ9TqGW3TsuXm1Flr9jWZ0rNzUpq5ex96jrnBJ7Wqr3MR7HWG1Zb+qL7jnJi6vuaObZ+E2xFWDw01e8wfHo55bi+SXN9ziUTrSDZ7iVs8WawG777mpF9bwHNMx3NQQbDwd1IJLuJpPP7VUHeFeN2N7j+qTtcZrzqM91+i+a8/e5T+asPwS6qIr2t7v+Jvt+NmNtr4Yby59wnXMo3DPLbr13HBxpdY5j4Zrzw2OjsGa/lkX9Zw8cbwdO7nR/sdf+GL78pOLH2T2bWv/zg9c32689sCyT+UWvNRx1+I9avvOdmLL7ra5/+q2+7Jr244bXto27v1g2zz2RNt68Itt61UvbKcP3LD836jbs1jH3YsS1P7xLyw+nJ/ZbNu2tvbymxd5tj2bW+VqLdQ5xm1It2C1DnlUPPsDlyGP9jpag+gGa3B0i4766+u16jbk0arzKudoXYtwDTdYW3q2239THoVzlmTdtHAd8qi61BtuUx6VQyy6VG5w71FYbWpKPcHhprbobi0rN88qtyEd4XCTV75wU6e4eSo3eSu3Xke1jXFLrerJ+1V0M9eQR83f6zjFTR810cXzqmPlVnXsdcMjXMNNPrX5TLeKR8fOUfXCGi7mTG2wPuHac4O9wj236Bhu5pYTF7WG25RHYbEhbnB0FNesBRxu6lFb9Wi4DHGTs3LDgS/UZi79Krchj5q/55bacY9HYWNTa7iFa7id7zmqRs0zc4VruIVr1VEuz+ExHdUB6z/0c0T1KOzes+A5j+azc7jVtVEvrMFzOqop3MTMo5Yxbr2O+vfnKJza41HNWsTTPTc4OgabX23Vo+YeOmvEem5yhNuYjlPc1Fp1iY7BYvHo0PvhkEdxM69a9Z3zqAb3OhoTHG584RX2/EJ7brcLX9YtmsNUs3k0G4n5fdPO5DaaDVh/g2KDD/0GJRtTTlg/f6Vmk9pMNlo2svlsJP0daC6bFNbXxlcLbC6b2b1narHRHXie1W/e5fDNerA54HBTQ36DYmy4qVU8B2wOKa3/DQpu8sD6O9SC1Y2bQwQON/P5oVsc/3CVyzP3rv43KOHqXj3hCoebuNzhbi59o2O40a/qqB9u0VHecNNfXtxSa8+t11HfqmO4yQWHm/5qMtZ6iruim75yVK7mrDqOeVT//G+9zHmUz4LnPOreJeaa8qgruiWOizndRye1imvyRacpj8KVW8b3HpUvPtDCTbzXMR6tOk551FywuC8vw1XMfEMeDVZDdNN3zKOptfdodEzcvLiFe88ND9xgc8B0Ctchj1Yd1R4dXZVLPGq9zc8Xatcqt17HqXO01xE2T/8bzepR3ODoGN2iY7jJFW7mxD0e9GzKo9Ex3NQAR0f5cMFBPfrPebTquMo5Km68/T3nUXN/1Tm6sdn2bpxs6x/8V239yGNtyzUvaRe97Ufbnt24fuUvs9QQHeHo2Ht07BytZ41n/KPWcB/yKFz3X9VxzKPm9x4o/hWP7ms//dtfaH/4ycNts21p3/vGK9vbX7qnra8tztnFWHNWHcNt6dEF3r7geOjJJxavW9r+y65qWy65tp25+72tnVrssUNfbNue/4Z2fAOvxQfhPXvb9Zfvah/87MHlX9cdP7OlvfIF+9uurb5E/soXBOGGD//SZRWPupa6PX22uIY8Cltne0R/6y8+5NHoKF73n3h0jE68D3s+9pdZvUddVUfcgoc8Kqd1gitX9axyjmpw9aiYfmpZxaNwuE15VD558jmmetTYIY+6d6ndHOKuykUOXDW5Jz266B8dcROvOoprVUd1qi146hxN/8ptzKM0UZO+PJh4uLqPR3EVj45jHg1Xcefc2FkTLv05Gh2D1an+qmPlsopHv+ocHfCo8Zp8q3jU2DFuvUc162jckEd7HcPF/ZRHo2N+jgg3cVd0E4tHg6c8Cuf9LGfLnEfpWLlVj8LhZl7rhYdrzqPuXb2Oaq8exU3cGWot4erRyq3qKB5uYx61ZnSMLnMezf5L/yGPGqO/ua1LuLiio3v1Vt3kqLqO6Yi7mLWB5zwaruEWrM7qUbzwce+a86h1rTqGW+LhBqst+0VsjJt+4jjAvY5DHvXMvGoNtymPwtFxyqOwuJ8j5jxadYuOUx6VW+xCe+63C1/WLZrNkM1r42k2hs1pc4nBNrK4V1gTd4jZHDYNbBzszQfOAWsT2jz1EKvYvWfBNnnFDgE5bEo5UyusHnOpoY87ODwLFlMjXLmFq3tzmi/ctMrNgZG42vpDTN0OXP0dyO7F1eHDaOUmH+7hBpvL+oULbM6KtXBzQOeQqtz0VeMQV6+VW7hWbupTp9rkxc39EFc4b0b6jHGLjub3Ialy63XEL1xxkTM66qsm8crNWkQnrXIb8qh6K7cpj6o9usBVx8QrV3Olf88Nn3DRPDOXJqamXrdgub1WblrPLXGei0fDNbrBdDN35VK5yVd1VI9a6OY+nuw9iqt7z8K15warMVhftaptFY+qteemTjhc5FK/enwowGuIW9VRzsQrt17HeFR/H3QrV30r1+iov1dYq9x6j6q96jLk0ew/WAxWh/G9jvFw1lo+tQ9xo024rHKORkfjec7zyk2r3OZ0DLfgcDPXELfoGO7myv5T7/FTp9vag59sGx//pdbOLvzwsu9tmze8cjF++7IWudU859Fex8otXOVTn1e+0HANl96jVcepczT95dJfDDb3lrbZHj+63n7i1x9qh4+dbTdcsav9Rz98W7v8ksUPOEU3OaIjLpUrTL/osPvaF7a2sdbO3vuBtn7sybbj9OG2/SXf0k6c8mXh1kWtix9Et2y2D372cDty/Gy7cjHXN71gfzt+4qu5aXLKD0enXkfceh3H9t9S1wXmHevGp+HW61h1g+X2Cvc6GgebF5YXlymPjp2jQzqq3dzG9lzCNVjcvWew1nODeU9cjbjmbJrz6Nj+UyccLmqF1ZHPMdWTcOVORznD3dz2o7qqjnC4qAUXY6KjvpVr1dErrFVu8ppff308t/aVG5xah3Sc8miw3N5TzPWss2ZRi/XFDQ4XWJ/gMR19jgkXz8MV1mDjYPOYX39cpjyqj/voIl51lK96FDbXELeKk8/awZqYZz038SEdK7dwN0/w0OeYMR2HuAXro3bzRwfxyrX3qP6ewVrlpulbdXQZYz7cxjwKR0fz0nGOm3H5y6wpj8oVHcOl1633qNzG6hNuYpVbdAzW36t8QzrKrw61wbhMeXSVczRcNfsPlrPnVrnjJuYZrMHRMdzC1XieW8WjVbcpj2Z/pNaeW3DlXnU0n/HZj5VbPGcdtcpN6z0K4wTHo9GxetT85lO7+CoeFV/lHJXLWpg7XOY8qsH6BEc3/dUof8bBF9pzu134sm7RcrD4gYKxfTut2UgMX7+Jt4F9+21jw54P/ZbBJoLlzUaFbWybyzywjaxPsI0G27Swvsa7V4/ccmQDGg8nrlZ8YDnyTbxYuKlRvOeGA2765y+zcMubi5bfMsAOr8o13ILV7SByiJgfL/W6F9c32CWXQyzx/rcMlZs+lZsmX7ioQX8NDreqY8/N/NERN/m0xCs3ddIquuHmwhWOjuFmrPUINrcc+Y1m5SpeucqZ36CIRUcN7nWUx9zh4vmQR6OjeSq36Bhu1aPWCw/XlEdxg129jrhUj6pd3IcC4+tvi8Y8mv23qkeji3loM+RRODpWbkMeFVOLuDlgV9VNfzgerTqKD3lU7eLWWv/Krdex33+9jr1H8cDVBwh4zKNisLnGdAy36lG/4YxOcx7Fqeo45VHPzKO26DrlURjPXkfj1QKbK7rag3MehVc5R8Vxg1Pr13KOjnlULWJ0mfOoe/Fncduz8NTHfmP5L5+2rdva/m/7d9rRHZe1tTPnfoj3Hqj/lEfFq46VW6+jNYPVzndzHs3+C17Fo3LG08eOHW3//Le/3D5y95Hlvwb7b7ztivaKW3a3XbvPfaEeHfWNjppc0ZFeYvqZ23/SuvemV7T1L3+2rR98sG08+UDbe8lVbeuNr1rMf6TtWoy7/uoD7Y67D7UnjpxpXz50qn33m29sO7f5a4qv/t/ssTbeX+c8Ws8a15xHh/bfkEfh6FjPUXjMo+rs99+YR9O/cut1DDfzOvdxr1zVGm76w6ueo2oUj59X8WjOGnjOozlr3LtW8eiYjpWb/Jp1nPNo3X9Vx56bNYI1nsvnmqoj3Hs0Ok55NNxgZyjce1St1aPnc44aZ/7oNufRVc9R+XmOJqt41L34qtzkrh41vvdo9l/VEZc5j0aX3qO9jni4gsc8Km5OscqtctW/cg23OY/Sw5dIwVMeHdp/wT03HoWd+a4pj8LR0b1rSke1GR8u4dZ7VIOjY7gNeVS+jJd/FY9G5+g45VHrMfRzhCvc0h+mi9iUR2Hc4Og059ExHXuPwtaJJvGg+JhHxeApHcXVKh5frOJRHMTDdcqjsDzeU1bxaNVxzKPurQdu0cU15dF61uDSe1Q+48XxEcfnQntutwtf1i1aNh5D21w2oINDszFs2MRhGwD2arNo+jvEYJsmHwo8c9mo2fg2oc0cbNPC2fiwK4ecsQ4hWP5g8zukYRxsSvWrxUZ17xmspnBTuxZulataHRyemwsH8XCVJ1zVZh5cg9VRuaoTzgGNuz7hirc+sPxy6aO/eoLDDXaoiVdu6oTlg8e4wVXHyk2THw636Gyde25VR28OvY6VG2xsuOEit1or1+jogqObPuEaHSu3ylW9+puvcgtXtcgDh8sUNzjcjMtfZk15NLr13GD1m7t6NJ40Frcpj+IA01H/MY8aZz51qG3Oo+alI564Dekov75yaGp3bw73+OBaPQqHa3RT4xA3OL6Y+42m2vSTf4ybusINrjrAeIYbrG/VLVzF4YzHK9zUoD+OcmljHsWt7j+4cpNPXC3RUV5rkXjlNuTRcIFX8ahaKjfxIY/Cagq3IY+q3Xh55B7zqAZHN/OYf8qjuMljbnXMebTqeI6b/1R5e9tyx8+3tYfvalsvv7Htfeu/2XZffEU7vuCif35hFa6VmwarMVzhKY/C0Sm19tzEYfGhc3RIx3BTI97Wb9eune2zXzrT/um7vtROn91sL73l4vY3fvD5i/i5v+6jmzHhNuVRNapd/6VHdy48csur2tl73tM2jj3Z1h78VNv7/Ne2LZdcvxj/VNu/Z8fyS70PffZQO3ZiMXbntvaGl171LG7hgpu5xrgNeRQ2ZsyjcDyhjXGrOLpNedR8mmfGq2/Oo/Aq56jc4mrRP1z5T/3w2DnqmVrHPKrpr9bKdcyj8qT/ELeqoz6wPlXXXseqG5z+sLlgvMJNf3FrEW5THq37rz9HK1d5xFObNTXfEDc4Ok5xi0fN7/NiPFi5wdWj7uvZMsYtWP1ymG/Ko3B0M0+v4xhXn+nmPKpv1TE69R6tXNQGGwOPeVSNcNUx43tucplXbZWb+oa45Ryt3MZ0NH/WoufaezS6VW5jOvJFuIxxg9UiDxwuvUcr13pWhMsYN9h8tX/lBqs/XDTPjI1nw21MRxyyH83VezTcss5zHjU3LcI13KJj71Fz9/uv51rP0XAZ8mjVUV/j5FrFo+E6xU0u9evn5wi4cvtadcx+DBd9K7foaK00Y9UU3Sq36KhVrn2tcx7tdXQ/xE3zLGvdc4PDjc4913ALHuLm9UJ7brcLX9Ytmk2i2Uw2g41kg/h2mvlh5oeZHnYY1d8yaPmSC5YH1r/+RjMb1SaFbTzY3DanjeVgsJFd7l366qMvbG45HP6wb9Zt9MTVaqO7t5nzTbu4OSs3Gz3c9M+h45AS9xyXcDUOrocWHG7qcHCEmwNKPs0P3eIwruL6his8xDXcjKm/ZQg3cbnDPdzUpL8G00e+6Ihj1THcoiNu6jMPbN6qI26JmxuP6CheubnCTX9zG09HfcX736DAaoCj25xHxfO/9TLl0V7HcAse86g3HhivIW5isNw9tzGPqsV4TXzKozBO8JRH5cv4xKc8ilt0DrcxHeXCVdwenPPokI6prXpUbhxgnOHeo5r5q0dxDe49SgPcYLnUia865R/zqLGwuec8Csvvyx79z/ccjY49N+PErSHfheucR3sdh7iZA/dwEVfbmEflhOfOUTWKWZvKbcijcLgYB0e3IY/C6ra/w8084vM6Hmtnjh1qm+/+x62dXPC44Zva2du+YxHf/4xHNf3DrepY42rALTpOeRQ/3NQWXYc8qn51qDU6xqPuh7iZ1/7zj0ocP3mm/dPf/HL7/EPH254dW9tf+96r24tvuXyR49n7r9dxyKP64/LMX2Yt4tsvvqbt3n9JO3PXu1s7e7KtP3l/O/BN39E2dizqeepou+nai9qH7zq6/Ou6g0dPtze+5LJ25WVf+d9ZjCfwxHcVj8LWkfbBau09CqvbHqHDnEfr/oPj0V7HeFT/fI6Z8mh067kNeRQ2l7VQt2dwuBmTswWOR6PjmEfV6l7t5lrFo7A8cPbjkEdxk48v1LmKR40NNzmCK7dwVUP+MqvnVnVUc6+j/NHR88pNHa561qgvGJd4NP2HdOy5iZvTfXQTV9sY7rmNeVTcD/ThOufRcJ3yqFrUWj0YbkMedQ3pGC7RzZx4WXdj5zyqwWqWb8qj5jfeXJ7PeVT9agnXVTyanyPknvNouPU69h41zlzRbc6j0XHKo+o3jzGw2tUhbq7KzTpU3eSeOkdxw93e9gye86gG4wbPeTT7a8yjwdEtOoZb9ag+8pnLfdXN3MHRbUzHIY/C+pvfNefRqqM8Vcchj8Lu8yXWKh7VH5Z7yKPu1SYeneY8qmY43KY8io81U1u4DnmUNtG56ghHx3DTFxa3B801914fHXtuvUfVmHW70J777cKXdYvG/Dalg8PmYX4Hhw0IM7+NYiPbmBpsQ4tno2uwfuLywDYRbB4bNxvdJrRR60YP1t+mddUDPNhGVYs55IeNNUewuRwm7j0L7rnBaoI1vMwhH25q8SqeQ8y4cIXVUbmpw3jYujpcxeX1YRQPfMK9cjWfmDGw+uSyPmPcshbGTnGD1QwPcYO1cJPLvK5wndIxXKe4hbv5fBh133OLjr1ucqhtzKNqyhspPOdR4+Sv3KJbzw2ODpVLuInjUrnq3+s45FH1eabvKh7tucFVR7XEozDPxaNDXOmGl/rDfU7H6KS2cBvSMR5Vy5BuPTf5rYH5h7jBGhwuQ9zgXkfz8Vy4j3HDO7qF6xA32JW4D7rGjHGVS43hCvc6auEGq0Nt8sCpvecWLnB0079yEw8386ldvnBVb+VWPRodg8d0FMed51bxqP7BUx6F1al+c2VtpjxaddyzwCe/cEfb/PgvNr9n3flN39fWbnxtWz9zrr+5rV3VTS1DHoWjY7iFq1dYy1pZC/16bvCYjqtwy1rw3W998MvtX7/7seU/KvGOV13evud1ly64+IuCZ5+jdJRDrWMe1dSiVvElt2OLD+3X3d52rB1va1/6VFs/9FDbPHW87X/5ty7ybLatG6db27K1feTup9rRE2vt4r1b2ktvPvclVDyp4StfuIlXbriK9VzlgNWDS+9R62UdPBvjBlcd5Y5uQx6FjfP+mtqmPHq+56g5jHeFm1xyVG7iY/sPrtxg49WetZjzaOUKr+JRnl7Fo/oEywUPcTOHdVYrbIxaxzya/afB4RaumvyavvLH0+LWcIgbXHU0r/6Vm/5iLvP5Ite9MdFRbrhyzf6LLlMe9YNrdOm5eYU9V4sGR7cpj7rU5Qr389FRfb1HYf2NtwfDVd/oWLnBGhwdwy1cw924YJ47H4/OcVO73GoNV7mGPAq7wk0s3IZ0xEd/tWiVW7hq4aa2cMVFvPdodDSfLzfEw03/Id16bH1g9cpddTS3nObyDJ7yKKzJ3XOrHpVL7dY1XKc8mv03paN7l3nsv8pdfeEabtHRvWfRUd/oGG7hqr91nvOoBusHz3kUL7WNcRvSUZ9guYY8qj7PxFbxqFzhpsG9jlry29uJz3m06hhu+vfcshZqg6ObuGdy9zqGm2dj3Iz3XB9cLrTndrvwZd2i5SDJB11fdmQjMzys2Yg2IMz8sI3rQ0UOJc/Fc+jYeC55spHrB1+HirnNm40KZ+O6d7l3GauPjWou411yGWNuGxvWp34Tbw44b0bhhiusZlj/+pdZOIqbL79lgI2DwzXcgtXh4KjcHEzh4r5y1VefxPvfMlRuxuASrOXQgse4afAYt+io4ZLx+g1x63W05mod0rFylwu3+hvNcB3TMbrFoz1XTS46mAsXeMyj0VEe8XAZ8ygsR/JXbi73LmPFjYXljkfhqhtuahH3QTTxMY+qWRwHONyGPCpXuFkz8Z5bdIxHaYBLdBzzqLHWApYTFldruM3p2HOLR8WNzdqEm1e4ehQ348xt3JRHcYN9gIBX8Wi4wuaa8mh+Ey3/lEfhVc9R/Vy4qcW9+JyO4aYucfeunpv43G80o1t0NkevI1w9ai1S65RHYePg6DbFTS14qNW9Wsc8Gq5f4bb4YHrP77Uz97yvbd25t+1/+19pe699/rJ2+0893gOte7iFa+/R6EgvGDdz9R41DsaFL+Y8mrPGvHB0HPMobutrZ9uJMzvaP/nNh9tjh061S/Ztb/+3v/DidsPVB5a1T+mott6j9BFTu/nDdStPHjvRdtzw0rb1oU+0jSOPtLXH7m3brrip7b3xpYs8ix90tp1tn/zCiXbkxEb78pMn2+tfuLtdtJ8nz3HD3TrnlzT4qEt+965w07c/R8c8an14Ts3WOVyrR3GrOor3+2/Mo2p1reJRtakz3OAxj/KJc18MlktcrZVbxT23IY9aC1z4eRWPVq5zHg03uVzRccyjclVuVcfKDS9N3zmParCa4V7HcNPS32e6vB+uqmO4jXlUX1yGPsfA4QbHo+E251HPzRVPVh3h6lFzaXPc5NN4TjzcjF/9HB3mhouccq/i0egCr+rR6CIvHG4911XPUXWaC6/KrXKtHoXDLTqOeVTcOReuYx7tz5pwHdJRbTlHxVxzHtV36hyt3NRibHTrdQy3qqN4uA151PxZG/HKrddRHXX/RUd1wGMezWfnKW5jOg551Fg12q/RqXIT7z2qmb+eo5VbdJTXWHG1T3nUJQYbq09w5RpusDPfe2A9a8Y8qsGrnqPGyT3n0V7HKY8aY2x06bnB5q46rnKOiqtfDXhdaM/tduHLukVjahvLBrQRmB22sWEbMnEbxwaANdjGhm0I2Gv6OwRcNqZ+NpNN5dDNoWYTwtn4PXZgwzkIgtXhzdCmdtmU6hWTwyZ2mRvHcIMrN1hNcqvJwVEPrSFu4YIjnENNHvmCzQubxxhYbeZx6OHiIAvXysV8Yvqou3ITr9zk9kxf2Fg51YZruEUXuOpobtzkC9bEPfdmKE/lNqdjzy0Yl9QuR7iFa3STCxe8XOFadTS+1zFrIV+4rqKj8cHhhiudzCuu39BfZqkbVpf8NDS/OtQ351Geq2+k5hrzaHRTi/5T3ORSq/rCrdcx3IZ0HPIojIt55JcPdl+54Vp1FNMnWK1yqlWOinHluerRys2rWjQ4XHpu8oQbLqmtcum5weo0X3QLNzF9eo+K00Nuc4ZrdIuOao0ne25jOhrvh0FYviGPwlW34J6beLi590xtlduYR81ddYR7j8JiajN2jpvnsDWBx3Q0r3o0cxkfrmMehXGRn4ZnTp9q6x/6V23j0c+3zf1XtLNv+Dfb7n0XPcNNHx90e65yqi0enTpHKzevqV0t2V9THoV7Hce4WWdzbNncaL/03sfa79zxRPO/OvSD33xle+vtizp3nDtn5VKDtXAFVx17j5oDF/HKbeviM+/Jje3LL+jafR9o7dSxtvbgZ9rWm17Tdl9+fdu/e1s7/NTJ9un7T7bjpzbaxft3tNuu276o65xno6O6wrXnJm5e89EkOqrPvT69R2HNfbjIIV65hWvVbeoc1V9cX+Ply/4b8+iq5+jpM4v4gp/a9u1f4EWsnjWV25CO5o6OcqpdTbAmHi5zHtXgMW7Vo56ZF59wqVzhcK06Vm7REa9wS397MFz19czcvUfP5xytP1gaJ1+4hluvY+VWdVO3uLrU7r07ulRuwfrKEa7mqtzEhzyqPjnky9kzxC26wT0348TjSXmDvb/OeTRYHfL3OoabeGpXA+yqXMXNHS5qgMd0rNzMJ496PFdbuA55FO492WO5YPnzc0S4qjc6Vo9GZ1dwdDR31bH+HLGKR8NV/ymP5nOM2sxbuQWLqR+Wv3KDwy1cw0XzzH3llrix0VlNcLhFx3DT1KIF81zPrfeoecw3pGPvUfMZa0zlOubRuv9gV3C4yqcmMa/Gjnm06li5Vh3hcImOnvtMJ3+49VxhXOEhHdUbrnjBlYs+xg5xg80Br8INlsfc+oVb1bF6FNbf/LjTbcyj8qtVvnAzn/veo0M6hlu4GoubuCZujgvtud0ufFm3aDaZZtMzu43E/D7giMHMP/VNvFf96yEFe+6N0AEB59AxjzezbEybELYJs1FtNhsNdm8zuvdMX/U68GC5bWxz91jOfNMOm1M83HCB1Qzrl0MExkk83MI1B3C45oCVF67ccgj6ICo/HG544ee+cpULxlU9sDG49NysRX675LcM1lvceouHW6+jg7Vy02DP5ZKn6tRz63VUF27RMdzCNdxg66i/2s0tLndwuFo/OLpFx96j0RH2W/Q5j4ZrdDQOl96j4aJWWF/XlEdd1qHqZq4eR0fN+OgWrj236Bg85VG1Znzicx4NpsGYRz0Ti458Z645j8LetM0BD3lUftz632hWrtEx8br/jO+5RUdx6yCu1jmPyu1Z5SYud+9R3PDAT/8xj/b7r/dor6MmjovcU+eo/nPnKF7hZv3Esr/Cbcyj0THczFm5xZPyZe2nuEVH4+BVzlHc9M8PV1Me/SodH763bd7xC23LiUNt+/Pf0M6+6Due0RG3/FYdNqfaw616FO51nPKovnRTi9rV13OrOsLWHLcpj7p27dzeHntqW/vxX7q/nTyz0W678aL27/6pFyze1Bc6nxo+R3sde4+q0Vrg4P0K1v8Zbm2jndh5Sdu6fWfb+sBH2+bxQ+3Mkw+27be9ve3ad1G7/opd7d2ffLIdPbHYZ2tb22tedFHbsu4Hx6986WTdw23Mo+5dOWv4H1Zr71H5rLN6rWO49jrion90DA43eulf91/6D/1l1pBH1Rscj/Y67t234LZzWzv26IPt7KkTbd+BS5ZxtVduaun33xi36lExzfzhOuVRWAs3tYx5NL6wFnDPrXrUM7k9q9zE5c7+C1dzej8J1zGP9vuv92jOGtzMZR5z6yc+dY7COWvmPKq/ufQPF/HK1RhzrapjuKnJOddz7T3a69h7NDjc1Ln04OI+eNCji3u1T+kY3XBxr8lXuZm76qj/+Zyj5rM28me/Gqe+eHRVHcNNLjjc8tnZOsx5NNzmPOq53OEy5tH+rJnyqPpw1yf5wy26hpuYy72r6ggPeRS2t521lWs8qiY4uvXnqAZHx8pNf3ngOY+ad5VzFLae+lcuQ9yiY3Sr3MR7HcX1zXhNfMijcPafBsejvY7yqk9fV3DPLTpGN/eu6tGem1rE48FwDbdw7c+aqiPcexQ3ffUzd7gOeRSXXsdwG/JodLQHw1Vu8fPVEa4ezdgL7bnfLnxZt2g2mOaAtlmY30ZhdlgctpFtPBsWtmFhzYawseFsdK1uZOPEs9EdGHDenMxjPvPC6oCND7aRYRvXWGNsUtgmdtnEntmoxgQbO8YtWE3qS39NvHKDcyjWN6PKzYEhX8/VPA6lcK0HOGxe2Ac79YdbMC6uys0ltzmMlbPnJq4muNcx3DS1Vm7GGmf+cF1Vx8otugWLy+fDaM/VvWc9V7Fwg8Ot58pzcsNqrNzCNR71anwwbqkNxj3c5FMLj6lDPFwqrlx7bmMeNb9n7qe4qaXXUYMrN1gL5rngMY+aR+3mCQ43+cI1HtUXF/fVo+LRLTp6pr8cVcchbvp61bd6VH9NbTiFG6xVbmMe9ZznYPnC1VyVe7iEO55Vx8otXF0+6Oojd9XR3NmfweFWPRqucLiltnhwyKNw3X/GV27iVUf5jPdMvnATH/Nor6O+5pA7OqoBxpXnprjBXvUf03HMo2oJ7rnB4fKMJ3nu4Bfa6Q/+TGsbi1rf9CNt34ve0E6dPKdT1kE+VzxqrnCLbmqCs/+GdFRbuBmftfDhM1yMq1zHztGqo3oqPn78RPuXv/tY+8z9i/N6Me+PfMsV7fUvvXJR+7P3XzxqTN1/cOUWj2rmik6VG7x43E4fuLG1J77Qthy8f/GT2CPt7EZrW258ZbvkwL526vR6+8jdh9uhp860m6+7uN1+o3846dxamSv5KpdeR/MHP6PjhEdd2X/Ghqs5ooOxweHa69h7VMvnGLVq4tFtzKPhFh2XXHBdX5xtn/qtdvZ3f7xt+fjPtfU7f7u1Qw+2bVff2vZeemU7U86a6Dalo7l6btYG1qdyqzqqLR4N1iq3MY+ax1pXj/r8WHXUP7pFR3WFm9oqt5wd1nMVjwYPcYPpmHxyJ19/1vTnaNUxXOHKTf5g44c+x4Rr9agxwXMedVZo8JxHvVYuGhwulZtc1lB94fYsjxZu6oR7bhXjI1f2K1+Ea9Wx9+jY/qs6qi3cvNbPMeFqXLjB8ai8lZt5q0fDxb1n4d57FHbh6RriBldu5lRf+lv/nhtcdaxcex2DcZNfPp7zKh4dw63qGF163cIN7j1pbMWVa9XR3OE25VG51G7+cNXkC7fqUbjqVnHllvzWQly94dZzde/ZlI6VGyzuD0LOx6PhBodb71FzW/twqVzHztHoqP+YR83nmXw9N7hyq1zHuMFyZry9nXi4aRUP6SgeHSu3cHGp1TXn0ejWe7ZyNaeYWrzS5UJ7brdv6C/rbJ60ara55+drzGymfND1wdQzG8sGg5kedmjBGmxD1i9HvML6ZSPaXPLA8vgQko1qnvpNvI2qFhsx42Fz2Yw2Zg5kPG1SfRI3t/kceHLA+oiHW7Aa6jfx4aYmhz889lsGtXkOh6v1h3Mo9dzU6SBxn0MIt2B117h7XOWC5Qq3cLVe4pq+3hBh3MIlGBc1wr2O4ZYDFzfzJV90jo6ew+FmTaOb2tRlfOVWuYZb/jJSTB9zwcZG1zEdxzyqn9zRbcyj0bHqBssDD3nUWHH1T3lUPDqJeVZ1qx6Nrj6Iyic+5tFwjY7hNubRcAuXOY+aF46OYx7NXHjFg+LRLVzhxHsdhzyauLHpH49WHeF+/2lw79FeR2PhnDU9t2D3vY5jHrV+dDKn/r1Hw63qqL8GT3kUP81aw/pPebRy6z0abvGoe74T80xuz+SuHoWjW7iNeTTnZnQKtzGPavDcOaoOlzrV5l6tYx4NPnFi8Z6x6LP9nt9vZ+9+d9uyc3FGvOrPtH3X3PIsrubzHmiunmvVEbfsv/4crTrCmv5yW0st3NTXe9S8uPQ6jnH70J1PtJ/5g8fbmbXN9rrbL20//PYrFmOmz9HsxzGP4qavZr5wrdzMv9UXgpfc1Nr9H23b/Ou6D3+6nb74prbz2he16y7f2z5818F2+Km19vjh0+173/K8tjg5l/XIky83cDOXfGMezf5zP+VR69zvv+pRWByObj23IY/CajXXnEejm3njWbUa78vKvXv3tK0f+ul26l3/77Z5+ljbceUtbXtbb2c/u/Dm59/fdr/4bW3PJVc+o1u4w9EtOo55VE3WQuPnVTwKh2vwmEfPcTn33h5MN3W61P3s/Td/jsqBl/U3PlzHPDp3jkbHvEfQi+c0ODqOnaPxZLgFD3nU5QwN1+pRueJRWK29bmMe9SqXBkfHsXM0XKc8qnbP+QL3cFVb1RVWd69jzy0ejSflsBbBcx7N/pvyqPk1ODoFj3nUvLhmP0ZHdbuio7g51IXbkEdxCddgc815VJzneq69R3sdw23Ko/IZ6wo3dYkPeZR2+sJTHtXE48Exj1auQzpWbvInX+I9t3g0OkY38xqPm1pxhcMtHs3PEWMeHcJzHlUjbuGS2jW4ehTO/vMc1uAhj+qDu3rDdcyjcsHRccyjsD72tj5qn/KouBrgOY96FdcvPhHvdawejW6VW+/RzI1X1WlIx3gUVkuvW+9Rc+Ihrv4L7bndvmG/rPOfobzrXe9qd9xxR/vCF77QXvziFy8Nx7Sef+QjH2lPPPFEu+WWW5bPDx061H7t135t2V+fG2+88elM880hYuN4tZGY3WZh/orrIaZ/NroNAWv654C28fU1XjyHmufy5VDL/PpWXA85uB4EyZcP/Ta2TWkj2/Q2tnuHA+wKF7EhbrA51a5VrjnEzAlbc/29phZxDQ434+STVx9YLbC4ec0fbuqCw6XnBqsfL8/CTW7P5AtXcxhbuckdnYe4iQeHm1Z/o1m5Vdzr2HODxdWtVrXhm3i49rq5T3999DUm44PNZQ716G+d1KQWz8xducI4wuEWHfWTL5jX42meC3drav7eo9Gx5zbkUc9Su7mMmfMoHG5THjVWv3hEPFyHPAqHS/CQjrD8atfgcBvzaLBYdDSHdanczA0P/UYz3DS11f0nrsG9R+NJc7twqdzMG276hysNqm5jHs06WLtVPAqHWz1HxYPDVX/7Lx6OjrjpHxzdwhWu3ILDTd3WAhd4yqOVa7iIDXEzHgf35lTLlEeNrzqKa3Cvo2aurMWUR8XPcVnoeHqhw3v/Wdvy5ANt69W3ts1X/mA7tbl9wevZfxmSHzTdT3nUXLjBcx7Vz3g1i2viPbeqW8XhUj16cjH/RvOfvz7UHnxi8SF319b2N/70C9ptN1+20OUcl1439y66zXlUH3Prb+5Bjy7yb913eTu9bXfb8oX3t21rp9rmwS+1k1d/U7v8mivasRMb7eOfP9KOHFtrVx3Y2V5x6+XPcJM3XOUb86i6gvEZ86h81tH4yq16NLoN6agW6w3X/Zc43uZU+5xHex3NA6+tb7RT93ywnf2N/7LtuPk1bf9f/Htt95v+Qtv52j/dtu6/rJ35+K+2tWOH2vYXvbXtefof5Ag3c/c6Wocxj9pPatfgOY9m/3md4mYez2C1Va55D5E/nq06Vt2iY/Wo/uJ+2JS76qjv0FkDm9PY6lFYjTCu9QfL/qwJtykdzRduwepQu3u19dyCq0fD1RUuYx5Vj/7i5hRXk3j1qFpxGuLW62hcuDnrvsqji3nDTb7oOMYNDjc5xOQMVzg6Jl51M9cQN7hyU49+1m3Oo1W3Hg95VD6fNcK95+q+6hZuUx41Rz4vmrtyhYc8mlrgIR3lC1d1mF9eOFzDDa46Zv/BQzqGm3lxowEcbpWrOXodzR3deo/KGcxzQ9zgOR3DNTqFi1rU2utWucajYzpWrnKbI+vgXg09Nzg6auEKe53iZjzPJT7m0XBXF9zrFuxeve7jwXCLbuGWeOUKmxM2p1p6j3ouX3Qb0rF6dEpH8wXLg4885q+6Va40GtIxXCpXcxirBvhCe+63b8gv65j4J37iJ5bfIr/pTW9afjHnC7vbb7+9/cN/+A+X/9spb3jDG5ZfzjHntdde2378x398+cXdq1/96vYzP/MzS4M+73nPezrjdDOfDWMTy2djMb+NZyPDzO8DTzZusAbboHAOKa+J199o1o0K24iwecxnE9qYahEXy0a1keEcSq6hv8wSh42BzSF3uAWbAw6XvLmoTS7NfD03hwrsubgGO5RgawRbQ1g+82k+iCaubpe6xOWGza3+/BYBb1yDwxXGJdgbobjc4aYGWA1DXNUM99y8hovawmWIGxwdzau/OlzhJgarEx8amZPunoV7r6OxVUfxOY/C9siqHs2biwZXj8pvXrXJK27dwxUOt+pRmGZw1S069h7VxMJlzqPRTTPfkEfr2qT/lEdhdak13Ny7qkf1oZH6xXh6zqPG4lrxkEfVoka/OcOh5wqHa+LRcYybNQs2RosHKzd94XCTG9a317F6NJhG1gLuPVp1hPv9qMHqg6tHrYU8sCbeezRc6Q3Hs2MezVzqTq3hNubR6Jb+Qx6F9TfWnOHmfsijsOfiGjzlUfnFnfurenTJZcvig99v/4O2eWbxg+cL39wOvPmH2vHFOpxacE1/62z9qkflhNVgruyn6Da0H+HqUX016xquYx41L2weuOcmBq+dOdV+/f2Ptf/9owcXYzfbt7360vadr1zE9s6fo8HRUQ1w1dFaaPwcrpp49ejePbvbtqtubWeOH2nt4U+3bacOLTbXwXbqum9qN15zcXv/Z460p06cbU8cOdne8orL22UH/Ofz5344mvNosHWLjuHWexRWp2fGTnnUXKueo17T33uKBo95NLqpq3Jzv2exVqc/8q/bxn0favt/5P/Tti/WTTPH9utf1tYevLOdfeAT7dQNr2/7Lr/6Ga50rJ4c2o/Vo/aJmLz6ruLRynWMmzzm06Y+x+gLZ//JDc+do9EpX5iHm/iQR+Gxc7RyU491cGX/aeLGVW5VR3jKo+pXpznUES7h2nu013HMo9ER9tkZth+td+UWj2Y/RsdwG9PRvOoJl3Bz74qOcqk9Oka3yg0Wsx7u1WQ8bDxu4p7pH25j52i4aRXrL3/G99yqjrB54blzFDd88nPE0FnTezTc5jwaT2jmG9t/0TH7b86jsFy4q33Mo+pSf3DPbcijsL2tnsptzKP9/hvzqJbPMZXbmEejW3Qc86i6zaGO6skhj47paE7xXkf99TU/POfRuXM0OqpVPn0r156bGJyzRn+417FyM7d4dJrzqJrg6DjmUdz01cwFq0+r3IbOUXF1qHXIo/qL813Pbcij5ofjyXDrPYqLtUudF9pzu31DflnH4L6Ie8c73tFe9KIXtS9/+cvt8ccfb1deeWX7oz/6o/ZjP/Zj7eqrr16a+/d///eXJr7nnnuWzy+77LJljve///3tzW9+83LzzjXzafIxdwxuw2XjB9s8+sM2KFw3OpwDOx8ispHVYjPVDxU2nwMBNk5cnmBx42HzwDYlzjatWutBYP5gMX3ce1a5ydFzg3FTjzHwEDf99VErTuI4VW7h2nOB80FXPNzyISOHXOUKq8v8cLiqL9zEckjpk7XpucHmDDc43NQA42ZuHPRVqwMxXL2Kz+lYuYlXbuL6+wFojBteLnPjY6w+VcdwqzrKrQZzq0HuIR3hcNXgcAtXrXJLLeEmj3jwkG4Vq9P8vUfNBxu/ikfhKW7i9An2A9CcR7WKjYOrjtWj1kI96obnPFp102fMo2Lmdo+b+JhHNbUNcRMP1sSN9wNQzz06hls82+vWc4tHE7e3e65y4hodreeqOsKe64+z/uHmNdzgeDS69dx6jxqPT/K5Fw+X3qNjOqqNF4ytXHluzqOr6Bgu+lddxMN1zKPmPXF6cXY9cEdb+9S7lv9a6vrt3912v+C1bc/TuqlfPk0+XMKt17HXDTZHMG7Vo3Bdi54bLtWj8JyO/hrw2Jnt7e//6/vawafOtmsu293+7z/yorZv9+KHhEX/6BZusAsv2oxxqx5Vm7Fa5Tas45627YaXt40HPtbWDz7Uth28v2275Pq268bb27ETZ9qn7jveDh9fa1dc1NoLr9vVtm4799f2Q9yiYzyqTvMvdVzMZ5y4OuFwxU3//MIKl96j4TakY7jBvUfjydQ65VFY67nBO3YtfrD8zG+09cOPtj3f+m+3LTvO/Q/yp61/+c628dCn25YXv6Od3HFR27Vzx7N0zP5bRUf9YZf7OY+qcYybdQ0OF9zq55jKVX91yD90jsLVo+Z3r7aqy5xH+/5VR7WoyVywe3OKa+EqjiOswaueo7hlrbynqEP+cA+36lH1R8c5j8ptDnNVbuJqgtUE5xwNlyEdw0VfzfyVm3jldj6fR3HLeHtwzqO9bnMeNbca6+eYcPUqHq4aPKejOtSuTvWG25RHPZvjJmaMejwTm/JodITVXLnJoZbKVdza+IIxuOcWHXvdYPNF196jdMBPbBWP9jqGG1y5GetVbm2MGxzdNHjKo1mr/OM/cLj2HlW3evFaRcdg62zOOY+Ga7iltsotHs3c8hgfbkM6ipsHDjdc4OgWbvJ7pv8qHoXDbcqj5lKzM1+8cltFxzFucGrHw/xzHs3auffMfbjhCuvjXi6varrQntvtG/LLOib3ZdzP/dzPPfOfwf7Vv/pXl68PPPBA++Zv/ual0Zn4Pe95z9KMzPnGN75xuXG8yX70ox9tb3/725e55ppNajPZODaUe7ltBlg+feAcQjYBbBPANiCcQ8fzHBI2j3HixomrCzaPjWseG0//bORsRFgu2KZ2iZtLXdnoNre+2cg5VOSEw81aBVduaoLV5Jv7xB184hqswZUrHG7hmnUNN3U5dMIl3NQdbjXu3jPYFW5i4RpuatQ3uuEiXnGvY89NrdExWH/zZXy4ySseHa0pHN2iY7j13MON5zwLlqvqmDcPuatucLj1OnpubLiMeVSDx3QLN/nUA8ulv1qnPIqP+55b1RGWo3I1xtxzHu3335hHw02eisc8al719Nx6j7o3t7gxeFVu4r1Hex1xEa8eTdxY+eBwMx9uvUc9h/WDxzwarDZ4yKOweXuunk15tOoUbK5w63VUo3iv45BH9YXNFa5jHo2O4TamIy4u2FkXbuEabnJHt+gYbtWjcLhFJy1YfMyj0S3cpjyqXnWqZc6j0fH46bNt7aO/0NqXPt627Fx88H3dX2gnd1zcdu/a+SwdrSXt4J5b9WivIzzmUa9wcs951LzhCg959PSpE+1n/+Dx9v47D7dtW7e073/Dxe1bX3N1277j3C/TxjxadZzyqPV3r+m7ikd377uorV96U1v7/PvaltMLPgfva1uvvb3tu/Lq9rHPP9WOndpsB4+ebq96/mLNt2995heD6pvT0f1Sx0VsyqPRpXIb82h07LkNedRcanXpJz7lUfWZt3Jbcj15qm0/9EDbuPsP244XvbVtu/SGZf5l21hrp979k62tn2373rLw58a25T9+Ymx0lMNc0XHOo/Tx/rqKR43X4DmPqqPuryW3olt0TLzq6NmQR+XASy3mg6c8Wvef+JhHNf3FfdETbtExuoVbuEbHcJvyqMs6w2JDHoWNkVtOc4XbmEe9yhXdeh3DTYOj45RH1WN8zqLKrdfR3FXn6AaPccPF+8mqHq06Vm69R8NFHli/nhscHc1b+/fc1I2POs2lrqrbkEeNWfUcheta4DLm0egWHcMtOlZu6otH1Sm+ikerjmKVa7ilFvdDXCrudQy3IY+mv/mMFw+33qPhpp/+5q3cxjya/TfnUVgOc0XHMW5qrB6c8+iYjr1HYWPF1Wpe8SGPwtEtXN17NuTRYL4015RH1Z791+uoPv3DTRPXL2eHuH7iYx6NjmMexcMYdesTruESrnDVUe7oGG7RUb7E3Ruvzgvtud2+Yf836+677752+PDhdt111y3/9+h8eWcDfPGLX2xvfetbl6b3v2v3oQ99aPkXd4ydL+see+yx9ulPf7p9y7d8y9Ksc80G9SfKNj9TyyGfDZKDJQeDfHA2T/LbHLCNk0ML1jebx2YSt9FtfHwqtuHxUk8ODnHP1Rcsj7hxNq88sGYum9R8mv7B4ZaDIhg3V7jk4Age4ioud7j23NTcY31hc+GCq+eVa7joB4erseEGa7C6zJ+4/jBePbchHfUd4gbLqX90gelQuQVHt+g0xA0WNy61WlsNntIRDtfoNuRRl2Y+8Z4bLIZLuAabu9exejRceS7xntv56NhzU290g8c8Gq7RURvzqBYde25qrljNVUfPpzzqufkyvnKDNVhdVbfgcO254RVdxPUd4gZHx3CDo1O4Vax2a+U53HODwz39K7dgDY6O4q7kD9chj0Y3eEg32NzhZg466F+5Zt3NWTEO0bHnVrE86jFPsHi4hpsmHhxu6qxcw01Ti3yreFTucO25Rbdg8azlKh7dwG3jbNv48P/Wthx6oG255Lq27S3/Vjv9dH8tXNVvLKzOylXMJeZZuAbrO8QNVpP+0QlXc1fd4tGqW3DltnvXjva5+4+1f/q/f7mdPLPRbrlmV/vRb7uinTnN09MeDe65DXnUpTaX+54bLBa85Hr5jW1zx87WvvChtnH8UNs89KV2yau/tT16tLW7HzzZnjq12a6+eHu7/rLFPlk79x4RrtFtVMfFGsFjHoVd+ldPqjO4cjM2eM6jsOYZPOdRNYTbM2fJYuxaO3e2bb/799rG419s2659Udt60RVtc6HdqXf/VDv9sV9rZ1/49rZ+6zsWc537T1jly9zqMH/lVnG4ubcW7uNBfcKlcktc/8oNNjeMS/WoBlurIY8aD4+do3B01Mwfrur0w1XPbcijdf/BPbfgrIUawq1yrbpVHG7Voz3X1K62cA0381RumnjPDR7yqGY8nnMeNccUNzUHG692P/R6rTr1Oka3VbiFi9ort8o13IwN16qjvkPcNDXoG25qMHfluuo5Wrkax3OreFQ9wT03tVWPwsZUrj032FyauSo38cpNPB5Vu3y4zHlU/1V0NF/tX7mps3oUtzEdtd6j4ubguTFuaq5YDeE25VF5zDfFDdbgXrceq9UFyyFfuHmmb+UGR+eeG2zunituPJc4TmMexb3X0bjKVQtXtQb33MSqR8M13Nz33ILVYKwawq1yrdwqDjfjw61y1V9++arO4ea5eNVRvOcGx6Ph6t4XuRfac799Q35Zd/DgweX/Nt2P/MiPLP867vLLL28//dM/3W677bblf+7qP2916D344IPtrrvuaq94xSuWf3XnSzwm1cd/Ovu2t71tada5ZvNk89oo5vOFhM2i+U9rYZtFP39ynA9UNg2sHnGvsM2YA8yXidlcvpX3Z8We20x+w+43nuYWd+/SxP3nBfmNqHxywza6+uT22yvYple7zekeL9iccLj59h12CATLrQZcPTc23MIVN/WEm+dwuMlTsTryp+qw5/mTatg9Luar3MJVLbipBdcrrrhimRNXV7iFu/7WM9zgntuYjmqCcYTDzTg6qEO9PbeqIyyvOB6VW69jxsqHGy5DOopFx+g25VFY3FrprxZzhJu5e48apz716D/lUW9m+oprUx6NbtERNzg64hJucrvXKtcxj0ZHNVYdq0fNpb/6sxZexYc8Kl+/H8XgMY+6V8+cRyvXys3YnhsO3nSjU7hVHeF+/0XHnlt0ha1L1kbt4Sbe66gW6xFuah87a1x4yiE+5VG5z+cc5TnzwOHWezT7M7pFR616NDpmnXFzwXMejY7hVnUMNlbcWPOZa8qj4r2OYx7N2aK/+lbx6Jm1jXZg/XBb/9DPts2Th9vGLW9pl77pTy9zri1qj0fNaZ20nB09V7nj0VV0TK364mqueLR6supIt6ojHuF25szptmf/gfZTv/14++wDx9rO7VvaX/3e69obXnptW98491dwap07R3sdhzxqbjUl3nMzV6+jv1S8+OZXtPXDD7a1R+5u7eijbd9irhte8/b27k8dbMdPrreTa1vaG25fvI9s3VjUOe3R6KjunlvvUVf2hPiUR+XqdRzzaHSks88auMLyDHlUXvn6c/TApZe3i7acaWt/+E/alie/2DaOPNzOfOJd7cwnf7Odeu8729nP/WFrm+vLL5PXnvfadvmVV53z6IKLS+3RLTpOedRYteG9ikejIx2mPArrB2ct8BzSUV3qsc71HK1njfrVbo6cHdZ5FY/KHW5zHjW3K9yiWzyT/Xe+56h7uVzqDbdwnXo/nPOoHDmLwlX+3qPZf9Ex3IyrODqaFw6XZzy6uK/crCNcdRzj5pm+1lE+uHKrXOXSZ0jHIY+Ka7Qw35BHex3HzlGt96g4z63q0XCb86jnLjWt4tHgKY/C6tCX7uab82ivo1qHdMQFNt587sMtOvYeHdIRjo5qNH90waVyG/OovPL1+xGPyg13uY1Xb3TrucHRMbpFxyGPGisul/nCDZchj8LZfzjPebT+HLGKR80fHcNtyKNqhKPTnEeDex3VGG6wVzHczN+fNUMerdymPJq4+ec8iptriFv1qFxq1le/C+25374hv6yzkf3nrS9/+cuXBv385z/fHn744fYd3/Ed7cMf/vBy0zDvv/yX/7K98pWvbK973euW/9t1DGsDvPOd71z+p7LPf/7zn8443RhaszmY3WZyb0PaODYTbKO610ddwcYHq93mgW1c34Tb0DaMgyTfhCcOe4U9T/+KbTpYg9WVQ8X87m1U84q7d6nLD/3m1gdWHyyHQ8B4uXMouVKv+56bwwPWR24HA4xDvtWHwzXcgs3jYAo3ecXDTTyHi/5j3NQRbrjggY9cMI2GuMFDOtI8XCs3Y7Uc8OLh4hUe07FyE4fVK+43KPo70M1TuYab++gGyxVuYx5Vr1zRJVx7HePRcNVgnODo2HPL3OEWruaFNVhduKoDDrfg6Bhu8ic+5VH30XmMWzwqJyyncwGu3HqPeg73+y9cw00d6rMWqVXt8Wivo3h0rNzGPKqvZvwqHoXHuMWjwfrnQ0XlFu6w+jQ4XHGDe27uPQu2zqt41P0YN9g6xaNyi6tZLXMeDZdex3DRYHnUpl90C1cYN1c8KjakY+9R2GWdcZnyqLkr1zEdw51+4uYVDzd54XAL181F/Phd72vtk7/a2ubiB6fX/lA7cfHNbfci3usot3zWOtzGPAqH25RHcRPnC+OHuHmFh3Ss3LZv29J+/45H2y/80WNtbbFeb3jJpe0HXnfuf3R6796v/G/4jHm06hhuYx7NOkSXnhtcdVvux8Xci+Lb3he+rq194YNt48iizofvbFe/4MXt4L7nt09/4XA7dOxse+H1F7Xbb760HX3q6KxH1VXxmEdxxd06w+EWrr1H53SsHqWHuVLrlEdhz+FnuG1b+OCRL7a1d/1XbePuP2htY71tXPmCtv2Fb24bZxb7+rIbFnouvHfycNvqP5M9ebSdvOYVbfeidv+7itERl6qj3EMexVX9sDGreHRu/8WjwcbVzzFTOuofPORRWEwOtaofnvOonFPcoiPsXk64vmeYO1yDR3Uc4AZbEz98BuPmMg8cj0Y3Y8XDLVx7j+prvXBVf8+1elSN+lduQzp67oLN3XOTFw6XXsfolv3X66i/PTjn0bn9N+RR3OrnGE0cF9grLN7rqNYhHdUfT6kT196j4eres6rjlEfNp484bc3dcxvTMdzCpeoorqZ8jhEf4hbdYHWpPxgPV+/Rur/Ewy1ce4+uoiNucmliahePjpVbr9sQN3lhDTbO/kvcXFW3YHVEN8+mPFq51s8xPbfqUbn6/afBvUflNl4e9aT2VXSEhzyatYOND9dwM98f5xxVszNf/8otHjQnPKTjFDe6yK9ulyaOm+t8z9HoqK/cnpnzQntut2/IL+uYzr/k+nu/93vtU5/6VHvyySfbj/7ojy7/U9ibbrqpffCDH2wf+9jHlv/4xPd93/ctN4D/XPbd7353++QnP7n88s4/TrGqQZnf5rIRGdvGYXZ5szFt1Hxo0LceUrDDQt02qI1lw8I5lDyH1eSLGnlsJhsRNg8sD5yNarPB2YjmzcY1VlNfDiF1V2xufHIohVtwuOGiJthB5vAPVzWIh5s2xDXcrIn6tHDLoSKfvpWbvjBusLlgdck/xE28ctPUHZ16ruFWD+SeG6yFG1z7q2VOR3WqLTpWbsYbq4865fdGKK52ONx6HSuXitUWHVMrTvKpAR7zKA4w/dQ6xU1/WN+8GanTNebR1Fq5wT236OiDqByVa+9RWK5+/415VAuXym3Io1XHnluvo7msg7rUP8RNfxifxHtuFasRls9Y9coVbmo2txor1+w/r/CYjvGksRX33IyF+/035VFc9DVm7hyF1TSk45BHxXCTL1x7br2O4aZOV6+jvSI/rH7cKtfKDT6fc1Tt5tIqtzGPRree25BH1WIe849xe0bHxVy7d+5op+/4xdbuv6NtueiKduAdf6Wd2X1ZO/bU0WXt+uOhPvk9g6unK1frjevYOdp7NNw8r3jMo2PnqH/EYa3tbH//F+5rDz1xql1+YGf7D3/o1nbp3sUPJMfO/cMmxqxyjg5xU1t0xM1YtVrrVTxaddy+//K2+4obln8ttnF68cPY4/e0a17/ne2D9220I08t9tSJzfY9b7phMW61sya1znlUTL09NzielQOXof0nV+/RcLMmcq3i0arj7r0LHY493E7+4n/S1u99f9uyGL/jhW9o277/P2+nXvCOtuNl3932vvZPtc2bXtPWHvhE2/LU423bE/e0jbXFDyCXv3hZe3RU/xC3Ia5qpxNfrOrRXscxj1oL+aJTPBpsHuONhWkCp9Yhj6rfeHMZP+fRnDVDOsLVo4n7TBduq+oYbuoMt8o1a+FzTLjJn/2o7nhU/3qODukGx6Pmch/deh3jUS1ch7hFR02c7ubz3P+UTrj1Omb/GQv3OvbcUrvPMT23HuNi7CrnaK1dPxjHyq336Ng5Gm7mkU9cLs38qbV6FK5cw2XKo8F8Acs15VG14BBu8JhHw00MnvNodDS3WqPjkEc13F09N7j3aHQb0xE3OPvV+MptSEee1K9yDbcxj8Zzcx6tuOdWsVqtt7nUMMSt6hiu5q469txg4zwTV4t5h7hFR7kr19Q65lG6GoPLqufoqh71Kq52ODr2HtXg6DjmUWONwUWtcqt1yqPGr3KOumgmrr4L7bndvmH/N+v8WfYb3vCG5RdvLibW/Hkn/PrXv375ZV1MeNVVVy37e37LLbeclzltHOa3YWyebJa6ecSy0W0A99nosI2RjQ7bWA5w93La+Jp4Nr6NDtdDLdiBbRPDuNQDXIP19wGsHug5GOR371KX+dWhzxC34BxiOZDHuOWAzqGWAz3c1AxXbrnk67llnSpXeIhbsEud5pdXf3H1yS1H5Qrj6oLDrb7RVq5qhOX0Zhiumni4junYc9PCTe3mVRsNUnvlGm7u0x83fYc8ypOwOvUR77lWHeXuddTgcOt11N8HMP1x8SpedVOvBofblEc9U3v2FzznUff6wEPcrJM53avN+DmPVh2HuMkVHfX3XG2ei1dulWv2X7hGR7nHPGot8hvNOY/KHW5DOlZumTtcwi1cNVgdVbfoOOZRcbk09enr2ZCO0VkN7qd0lFvc/lNTz23srKl4zKNVl8q16hiP1v766jPGTUyzNlPc6GAOuNdxiBusv/rNUXULN3nVpx09+lTbuWN723jfT7WNgw8t3iRf2Ha94Yfb3ov8p2DnPixWHeX34dCzVTzqgsNtzKNqhsNlzqO9jsadPPFU+5X3PdF+52NPLv93+N7xiovan3jLNYvc/reizv1ANOdR956pC7cxj9IwOrvEpnTU91k6PrV4b778puU/JHH2vo+09aeebJe1w+3xy1/XPvvQ6Xb42Jl241W72203XzbrUW1oP4abeemmbmM19ekbHWG5o1vVsecG9x6VI1rAUx59lo7bF/v18x9uZ3/pP2ubX76zbVn839rNb2z7/sx/1fZdfdOyVl+07t6zu+297Jq29YaXtTOff3/bcuJI2/ro59rmlm3t5BUvWnLbs7jWRt4PzYVL1XHpmcU97eHoNuZR61+5TXlUzKvxWRd4aD/2uk15VH9xZ92cR+s5OqRj5QZXnYa4DelYucFD3NSvFvOF25hHg9WV/RUdjZe76mg+feB61oj1Hn3W/lvk7j1auYrj5Kyrupkr3OSFtSEdKzfYvTE0ccHhNqajnHj13HqP8oa+ajO+56qFm1pwgr3iXnUMVzhcPfdZIzg6DnnUfOE25VH1ikUnWEwfONyqjnJPcasejWfCZYib2s2rXi14TEf55YGNh/WtOsotR8+V5pVb1VFNMK7154gxj6qh1zHc1BOdzKPWsf0Hh1vl2us45lExcxk/59HoqEa5wg2u3MJVDVkLeM6j0bFyG9IxtUe3KY/CeK16jloHWE2wGqc8OqUjrJ+4plbzwXMeja7qMn+4Dnk0tV9oz/32Dftl3f+RzcGRQ8lmzLfTNm42cjZuPaRsDGNtlmxcOeBsXNgbIWzjebXRslHlgTXYRrTxbFQbO4eMecTNDWdjyg3bmObPN+0OIfFgPMINxs0Fh1sOKXMZ7xXuucE5lMK1csshpV/lpplPP9zwdMkLh5sDRv/Uiqv58luGcKtY/bB63IcbHSu36FZ1xK1yNZcmFx1geYa4RUfx6Aarq3KTCw63jNWqblVH/fGIbuaoOo551HrkLyN7j+KixopxqtyqR9Ue7pq4ucJ1zqPyV25wr6O4XOKepf+UR8Mtb0a49B6F1ZD6Krcxj/Y6uncNeRQXY9U35tFwGdIt3ODKTY1yqSFcpzya/r2O4RaPwu4zXl2Vm1zw2P4L7j2KG4wH/qt4tO6/Xsdwj46wfuGqtjmPhtuYR9UmhzpSa7iZbxUd4d6j7sXNjc+cR82lDXEb01FcfbMeXeBjD93V2gf+eWtrp1q75Q3t2M1va/v3nvsXxio36+feM7mjW9XRfb//qo5jHnXvkg+HKW7mwUWD1Qnf/9jJ9o9++f721Mn1dv2Vu9u//4M3to0zx9uWrefWAnfzRZfeo5VLdKvc4OpRY62veLjOeRSHpY4LbkcWeOfNr2nbn7inrT12X9t84ovt2uuuaO85+vxFrjPt4NGT7ZtfeflSizGPmgvuz5Yhj2b/qRfuubnCZUjHcAv3eJTXzAV7T5nz6DndFtz37G07H/5EO/OLf6etP37vot/2tuuV39+2f+//ox1dX/zQueecB0+dOvc/+H3gokVtB65qa5fe3Nbv+3DbcnoxxyOfaZvb97aTl97S9j+9FkNnS8Xhpq/a8KpcxzxadTRuyqOa+RI3V91/0dHc4vrCU+cojJvLD7HwnEfF5s5RTT36GRtuvY64fS3nqJixrsql92w8Wrn23OLR6KiPz7ewsWMe7bnOeVQe/fUNt3CpOppLrWM6Vm7WPutofOXWc3Xf77+qI27Vo7D+8qvP3L1Hq46wefTVYHVWbtERN/nzc0S4hWv1qPHVk+JDHo2OOFibqtuQR0fP0QGPwvp55lJbuPUeHdMxuvU60kl9ajdmituYjpWr2uJRtZtLzUPceo9Gt+g45FFY3XIbX3XruQ2dNZXb0H6EzYXPmEerblrFYx7VYH0rVle49R4VN7f4lEetBYxP4lM64jKlY+UW38mtDekYj8ozxG3Io/K7V8+cR8/nHFWv8ea60J777cKXdYtmg9hENoQDyGawUW0Gm5j54RxqNkywWN3oNk6/0R1WNkzd+OLZ6InDNrLXiuWFHQSweVObg8W9+NCBbj6HBhxu+lZuPTav+vAc4wbLZY7KVZMPVouaw1XccwcJzrjA+ov71397rurKoSeOB4xr5UYXl7lgh5S1CTdcqo5wdAy3+mZkLG7u1aZv5RpuqT06iufNqXKrOorj4tUPQOE2pCN+0TFcpjwKi+kD9x6Fh3Q0J6xmWAsON/PLa23GuFWPwtoYN1e4Ze008+tbuQVHx/rmNOZRNcLmqL/Fq1zVUj0KezWfmsY8qr95rAWNqkfVGY/KF4/W/TflUTE16d9z6z0aneFex3BL7bC18MFcf9w819/rkEdX0TFcrS1dKle5q47Bdb/OeVQuOFxwm/JouHitONziUU2t5lvFo0M6hpv6wi1c84PmlEeDoyMuYx5N7eLRZcqj/tPRjS+8v2189nf9+Vnb88YfadtveEk7fOjgss6qG+xevngS13g8XONRtakBdgXjUj0K0zkfNlfxaHT0CvvrwJ/7oyfbBz53qG3f2tpf/p4b25tffvXyL7WOPK2TfNqUR8d0NNaY6lFzV116HcO16hhu5vavnx47daZtveymtuVLH20bxw+3A8fva0cuemH77NFL26Ejp9u1F2+2519vncc9Gp2Dh7i5gq1z5aZvuKm357rqOWrd1FDxkI7wth2LtfnU77bTv/Sfts2jjy7/09ezt39n2/sDf6ftveTytnXLOZ3MY8y5fE//0H31LW3LJde2tbvf09rZU23Lw59cbPIr2okDNy7/uq7qiBuuvUf5L3H18N+cR4d0hIc8Kjd/WOt41HP9ex3FcY2OYx7Fy5ici6t4FE5/uNcRti4wHp49y6OLZ7Am9lU6Ps3Fa7gPcfPqrPMaj6rfPHA8uuo5GhydVvEojKs5wmXMo+5d+odbavc8XONR2LjKTYuO4Rrss0b1qGe9R6uOuM2do/paL7nh3qPmqh7FFSfY65hH6WAetZlX/8oNNo/x+uI6d47Kp37z0A7XKY/2Oq7iUXP2n2PCPdzg6GYe9fY6mgcOt+rB3qNwjctBM3zmPKovHcTkDJcxHWFcopv5eo/CdNI//4l79aQ2pKOYa86j0ZHncJvzaLgGT3GL56LTlEfhqqP+Y9zkwc3rnEez/2C85s5R8Xy+DTdzR0dNf1gtVUe1R8fKDaaD8fFguKoLNg8s7hrbf3LB0c14Ma9yXmjP7Xbhy7pFc8Awuw9fNqZN2R/A2ahwf0jZyDZFNm4OJVg/Y3OI2Kg2sn7ZmLC8NprWb0zYXNl8+qdvDiW1iZsPDheHkPpSu1rUn/7u+wMYdvjD1iUHcLjVQ6pyDTevuKlN7eGWdc4hk0PI2HCrXPWXL1wqN/HKTS6Ha9Wp1zHc4OhWuUXHYLXKqT719tzgXkd1RRtvJuFGR/HKTf78Fh2uOpp3Tschj8qPg/7x5JhHtWC1reJR9+LG4+ka8igcLj233qO4Zv+pZxWP5o10SEe549HU7jk851H96RZuQx413lzG4pJa5eg9qs7oBldu+g/p6DK3OfUNN1ytkxrCFVYzLtFxzqPyyq9Vbr1H53SsHo0OdIquUx7VHzfrFTzmUfcu/XEQn/Jo5RYd49FwjY5i5scNjm69R4f2X3TUH7d4NLWbs3KrHqWbeLjo33Mb8mhqky/cxjyqts2P/3I7+8WPti0797b93/232q4DV3yVR9UNy28MXac8KmYMXLmZH64eDTev4d5zg8d03LZ1S/vQnY+3n/yth9vZtc32slv2tz/zpv3t4gPOgnP7yfzhMuVROYd07D2qj7HZ3/1ZM+TRip/RcfH5+Nj2xd44cGVrX/hA23LqSLt+40vtY5uvaE+c2bP812FffbN18Fdmwx6Fw2XOo2pTe3DvUdiFi7hYz633aM5Rcxk76VF/Ubd7cQ59/o/amV/9u23zqSfalu072p43/8W2/Tv+Vjty8uzyC7fKzTzqi4cvWtzvuPoF7eyuA239vg+1LWdPtq0PfaxtHri+ndh3Xdu/b8+ydjzHPFp1shareBSuOk55NB7Tl0c1tYvh9rWco+aP/62Feoe4we6jIy7WgT5VR3OGS7j6cgN+lkef1jHcPFeruiq3nDW9R8Mlv5iA5RvyKKzuntuYR81F53DTHxdzwOGWc3SMW6+j/lmrVd/rwzXc1DLEjTb1y40xj8Ji+sBTHoVxMld08lq5eVV71VHcPFVHMbXGo2L6Whv5o0N0DT6fc7SuBV/A+n7N52jxaOqlGy4ubcqj5oGHdISrjhqs/sqt92ivY7jBQx61XupR3xC36lG1yhOusHnhIY/KV3+OCDc5wi2156xJ7VMejQ7mgKc8iisOsCZuvFpwwi0e9eoyXv5w1cSrR+HoFh3Dpfdo5WoMLr1Hq47uPYtuq3hU3eLBUx5Vq3kqN/euys1Y86oHDrcxj8JT3GAaiuOhv3outOd2u/Bl3aLZkMzO4DaezWRzOHiyebKZshkccnWjixkTnI1vsxgjVz745hDLRodtXIdasDcjr/J5PXTo0DKvuH6wTe5LNXn0V6eDzjzyu8/BAIcbvuqBcxCoN1x7LtYlh1i45s0oB7Y5gs2lyQ/jplYXLuZyH6646Ge850Nc1Y2PVj9ghZtxxmsOtTFueOAD99zUAIc7jKs5HJKw3NZXXO29jmob4la5mFct1tDauR/ipskf7r2OGV+5qdf8PIdH79Gqo3Xpdew9qoUrHdWQ32hOeVQN4rDa5zwaXcJtzqP2n/71zalyi0fdW3f95zxa9188GxwdjdcPF02t6jl48OAzOmlVx3ANnuKm3uiYH4B6j4rFo+Jy4RYuYx6F4xn9Kjev4tWjuIRrcM9Nkx8Pc1iz7D/xMY+OnaO9jtZFH/tPPrnmPDqkY+LVo9ZMPnnDVTy492i//6qOME1ww1MzfoxbdOz335RHYfHUP+lR++/Rh1q742cXgj3Utlx1azt22/e2XXvO/eMiWu9R+ayzeHSTu3o0GA98Kjc6VW7xqNywFi6rnKM7dmxf8Njd/vGvf6nd++WTbfvWLe3f/7MvaC++8eL25JMHl/Nq+ssHD3HT5Hcv3us45FH5YBcN5zza64jbkuu2re347mvalmOPts1H7mkH2uID/Lb1dsfZl7VDx9ba7Tdf0i7bc2b5n/Ma33s056i88JhH47l+//1xzlFzZv/JyxvTHl2M/8gvtTO//l+3zZNHFNPOvOJPtz3f8bfa3osOLPQ7d5YYZ7ycPKcO89M/3HY/7+Wt7Vz48N4PL356Pt22PvSptuWahYd3Xb78R1OmPCq3dcIlHgy3MY+Ky2W9Eh/zqHtx/etZg5tX/XGLjmrVTzxY6z2a/n7wXsWj6rdu8JxHoxOc2uPRcKvxVc9RtVlD+dRRuQbHo/rCPbcxj2Y+3PEJl96jq5yjVUdxNfJz5RauuBmnv37hKh4cLlp01Cf7KXF11f0YbuGKR+VWdazcxMytf+Uaj6Z2XOs52uvYexTW32eNYHP13FzalI7qqjqqXb3xqLX5ms/Rp3XUxHlGf1wq1+pRtRsnHm7B1gTuPWotYP0rt1XP0XDpPYq3MfZ2uI15NLjXUU3B8ahas//MG27i6oK1qmO4RkfcKtdwM14ubcyj8KrnaGo3l3i+1J7yaLhWbuKw2q1RuMH8o3b3rjmP0kj95oqOYx7FQd+qk1zhFt20xHFTI4zLkEc1c6sPNq5yFcOl122VczS6XGjP/Xbhy7pFY3IbSrPR88HVprVZg21Umxm2oeohlY0rl81iIzqkbCiHEmxj2YA2Wt485LXRzG8ju7fRgvWFbVTYXMZkY+bAU4f58sYIm88HEnF1V26w+sMFzxxScjug6hunsT23HFJD3GDP8fEc1t98nuMebhpuOWTCNbWat3IJ12C1qg+Ws3ITx63XMQdwuFWulZsGe165eYVxU6u84QpHR22Im7E0Tr4hbvqrk86pvdex92h0zBc9vUeHdFRH5VZ1rNziSbkq1rdyEzcmuqW26kn9KzYWVnvlOuZReI6bdbN+sHp7bnD1qNrVBUe3cAuOjnmjFDf/nEejW7hPeTS1y1m5Va7Vo2M6eoVxC9bHeBjPIW5VR3iKm7g1ht2rP/sx3GjWc43Oq+got9dgtfQeNa56Ui1jOjp7zC1HPtyltspVf3VV7v3+6z2Kl7i58VmFW9Wx5wZ7Ll909KoerecGL3Vc1Lbx5ANt7YP/qm05c6LtfsX3ti23vnUx/txfL6m96hgd1B/uPdeqG6x/PUd7ruGmfth4rXKrHlW7vOF68vjR9kefOtJ+9g8fWY578+172l/4zpuWfeJR49ULy6e26BZu8CrnaHSEoxM8xG1IR21QR/9Z6CW3tC2P3tm2HHmk3bzlwXZo8+L2qVM3tvWN1t768svb8WPeM57tUXOpxTy4prYxj7rXp+4/z3qPRscx3So32LrZJ95TBj264L5t5+62/ZO/3E7/1n+3+Mlu8QPLjsUPit/+77Wd3/LX2+Fji/2w69wvqLRnPKr2M6fbseNf+a8aKrcdN35TO7vA6w98orXTizkf+WzbvPal7eT2i9r+vefWasyjYmpTtz5jXOv+Cx47R72qXX/jrQXMr+abej+Ewy26VI+qXZ3qz2e6OY+uoqP3Kdysg77hNqSjWo3DZ9VzNLHkS23mi45jXMc8Gm4unhMXq2dN9ai5q45z3IzTX6xycx9ucDwaHVNb9SiMmz0in3XTctaE25BHg3tuvY5yySG/a86j5/NzRT7HxHNTHoXP5xyVy/jKpec2pKM2pmO4utJfXVXHcKPb1Dk65NFwM/+qHoXDbcyj1l2tuIxxU5txuHgOm6dyi44Va8mX2qJj9Wh0hFfREZZfvT23Xke5s/+Cpzyqdvfyz3l06hyt3GBNndFljFuvo2dj3Iy1T6wxrO/UWQN7XrmpO1oNcRMz3yoerTpOeVQN+pvrQnvutwtf1i2aDZEv1fLmlYOB2R1qwXUzwDZuNrrN0290uWxYG1sczkaHbcwa91sEGz6HHmzTyec1v2Uwt7rV5l5/ecRtfBs0B4H7YPPra4yDIdyMUbeNbx78HHqVm0MtBzasrxzBlVu4a+LBuMlduVWuXmH9YHWqHR766yX3nqnL2vfc4Mot8f5Ar9zE9bW+6lEj3Ye4BlcdjVHbGLfo6IDPbzRxM694uIV7dBTDZcqj4mr3bBWPwsZWbvWNt+dmbvGeG2x8uBkX3aKj/jjD0THcPE8cN/fG9B6NzmPceo/qS8d8GJUbB3G1w1r611oqt4qjo9qsBR7hOubRcDWf+8pNLmPiUfdqUGf1KJ69R3sdwy1c41E142bO/ACEi5oTr9yGdJzyqCa/WuHeozmr4FV0rB6VC1fN3OK9R81Vz1G1qRkOt+gYbppaXOGm9jGPug82n1zGxAfhGh2zzqt6NFjuIY+aL/sjOvXcgnfuXtw//LF2+o5fbm3L1rb7zX+x7b3pZct//GDIo+q0fvLE0+E25NFwxyMehYfOUc98uDR+yqOwdY6OR0+29uO/dH978ujZduWlu9q//2de0HZuHm9bt31FR/3NY3x/1lRuVcdwGfMoLta5329THoWNtV7Bz3h0z+62Y98l7dSuS1u75z1t+8apdvO2h9qnN29vn3lid3v1rZe2W667qB0sOsaj8qi9coN7j4Zrv//cGxMd1VZ1rPuvnjVVR57CRQs3ub/i0W3t1Hv+RTv9O3+vtdMn2pZ9F7czr/+xtustP7rgsqft2H7uC4Tq0aeO+ouCxbgzi/+/ffED0vFjyy/0dj/NNR7dfcur2+b6mbb2wCdbO7nY04/f07bf8vr21Pr2tmf3V/6T2upROqoPxsd795xHex2HPPpM7Yu14FGehofOGq/wlI7iGixmjLr4SmzKo7B4+lcde4/irw714lrPmmc8upgvXLXEh7hVHenEi/kid+oc1eRz7xrzaLjTSe3hVnVU25COY+do5aZOteuvxnDpPap2r3C//6pHYX6AzeOzRn/WrHqOhkvlJidNjcnnGLnqWYNb1bGeo+E25NHUxgfGhVu46i9P1bHn1ns0XOWhlbrnPFq59tyqR9VsLjrn/XXKo17hIW5w79GqCzzn0fSf86iYud33+2/Io/LD0VE8OlaP8py4tQgON/NVj2rZf54NeVQ95pIjZw3PwVMeha2D9QiXMY/C1SPhMqaj/lM66m8NjM9+1h8OtzGPwuJ4zHk0usrZcxvyqJb4GDdY0z86VW7w13qORlPPrM+F9txuF76sWzSHks1Wv63OxoVt2noAi+ljI9p4Dik5shFtlGxcz423WWwmG9QB6dVmshFheW2qYLFsshw6+miJa/LYqKnd5qzY4Vm5OZTy5gKHW7i4dzn8xXHNARyu5ghXubVwMzcOsENHrfrl4NA/h0q4webSwlXcGsKpdYqbvrDaE686hhu+Vce82YRbdMSFjnLAagw3XHpu0U3d0dEBG269jjlgs87BlVuP1ZPaxzyKi3XS3zXlUXMGm2vKo+L66WM+WGzMo7in9p5br6O61AObf8qjcHQMtymPqo1H6BVu5h7zqOe4RMdwi46a/ubS1zy11imPwj233qN4iavFHNWj+lun3qOa+owPN+PDreoIGxuPVm69jvaU/ql1yqPRYWz/wb2OYvpU3YY8qv70V2N0rNxwVbt+4SYu1usI46Z2cfOZR//U/rXoGG5qiU7hpvYxj+Igd3SEoyMcHc3jklc+PHpu4q0t8KL/lk/8Utt86DNty8VXt+O3fU/bf/WNbedi7iFusLrwgcNN/t6j2X/hLjbl0ey/6BpuYx7113/uf+2DB9vv3fF4W9/YbD/0juvbd73u2ra4fZZH1Wa+cJnyaHDVccijrtSGBzzn0WC5Bz26a2fbdvnz2unF2M0HPtYu3nK8Xbv1ifa+Uy9th05uad/1hmvb1sW4Q8WjWn+OTnkUD7UGT3m06jjnUTjroD3j0WPH29bNjbbl/T/Vzvzh/9w2z5xq2w5c0fb9yf+k7Xztv/H0P2Tylf2Iy/LLu0UtH7zzcPvJ33yw/dJ7H28fuvtYe+zQ2XbZ3rPt8kvP/Wdiz3A7sHh/vOV17eyxJ9vGw59t7alH2rYnvtA2b3xtO7Gxve3fd+4s63UMl7o2c+doPrOZf8qjqS066ScuBp/vOaoOvpHPWNecR+s52utIt6pjuOYLtVGPFq7yTnEzVp+co/kSac6jNKjcpjxqLB5VtzGPRke5n+XRp3WEcYP1Nx4fXLyGa/3MpuEitziu+qfWIW7qy2c6dYab8VVHtUe35JvyaDyBg/p6j/Y6Rjd5Ku51zL184qllyKMV4zbl0eB80TPnUXjqHDU37uESD1Zu5qncxGGNrqktOqb2qqOYutSb/kMeHdIxuolVbrA4bmqa8yguxg1xg4c8mv0359FeN3jMo2qLB5NPbMyj0U0NweauOqoVR88yvufae1QufbXKbewcFTdGnZUrblVHmuSsgec8qlY1BctduaklHo2O8ka3qmPlpq/azZdapjwK99yGPKpe95nvQntutwtf1i2ajRCz23iubHybyeazaZnfZmJ+/W3uxN17ls0mlw1jU9tQxpon4208GzL9bUwbOgeTA9kmDn7yySeXuWAHA6y//826YHnVXg90lxas1hxyqT1c1dJzkdMB1r8Z1XjlJh5u8ouHGz7i+vdccYBx9NugcDVmld8WyWd+8RyCQ9zy5pTaaISvQw7udYTloKG4XNYv3B3AczoOcTPWmsmnX7jRMdyqjp6Zx3ywKwd4uOaN2Hz4wOpP3D2+qdU65M0o3KY8qhbxfACD1Ryu1aPhGm5zHq26qHXOozTiw9Q65FE51WFu/eVIfMij3tDCBa7chnTU1OJZ5dZ7VN4hHY3rucmRtcg6x6PpXz0qnv0nDstVPYqrBnuuf7iEW7iGm1f16ld1HPKotTKPZpz5xFxDHjV/asOjcut1tA6w/afPmEfDZWj/VR3DDTbO+HAJN3nDrXpUqzpWj3pGR9yMz4ejMY/CuA3pGO6VmzjPiIvZ31Me3bltSzvze/9T23zqsbbj+pe2vW/5i+3gkaeW/3msWo3rPSq/ueEpj8J1v6ptyqOavpXLkEfFz3Hf1T7z+cfbP/qVB9uJ0+vthdfvbz/0lovagf1qf7ZHtayNNQi33qNVN01/2DXkUVgt1nkVjxoTLqMeVct1L21nHvl823z83nbd9oNtbcuO9gcHb2m3Xren3XL9uR/yq0crV3jMozAN6V+5mLfi8zlHYTHYvM4jXNfWznHdubnWTv3W/9jOfOBfLj5EnWnbL39eO/W2v9l2vOy72t5dOxZcnv3XErgdOXK4/cp7H2//06891J44utauunSh3bG19oHPHW13PnC83XZNa5deTKfi0YXme259Y1s//HDbeOSetnHk0bbj6INt2y2vb0dPL37A333uPzGq3KwLT7rMjcvcOTqk49A5ao1xsV/re4ZaK1c60Y1Oc+eoPOLmsc7anEdzjkbHnhu+tfbsr3Ab9OhiPLzqOWqurLtx4RYucDyqr/EanFrHPGrN7D911rOm96hYr6McsFrljo6w3NZbbnjqHO33n+d1/4Wre32iCxxuVcd+/+lfuQ3p6Jm6zOV+yKMZX3U2xtxTHoXF619meR5uf5xztHoQnvKoOYf2XzwqXrl5Fa9chnSMbr2O+sHRETfjrYX8+vUexTW41xE3Z6W4nPyJH48F45rPdFMeFTeXJt8YN17MuqvFc/F4NDhc1am/VnUc8mg+x1gXa7KKR1N7r2O4Zby5zGEtjIenPJpzFMatejRcw81aqD21aZWbOqpHs197HYOrRzWxqtOYR+UXr54S73XERdPXM3jKo3RTl7g25VF1RZcL7bnfLnxZt2hMbUO5bNy8iWfjBtu4Dt1gsWwG2FiHkM1iwwU7lGAb2Rw5ZGwsz20s2Ea2MV02ag5UuY0Tlxt2YMif3DmE8k07TvIH5wCu3ByqwQ4k/HDJJs+BKz+uFcvlcFBfzw1WK06Vm/5Zqxw67nMIhZumf/oaB+Mit/oqV9wcmrjIqc6eW69jDuDKLfPjZg4YJ7nDJVzVDNOp6girNTqGW3TU8uahGQenNjr2upk/OG8u+hvbezRcffgyv/vq0XxIiEfl1oZ0rB6NJ3EzdhWP5s0jtfbcqkfF1EWbcJnyKOw+3OSPjsHWyRj1qHHOo2qRt3IT82zIo/rL5dmqHq06jnnU3PFg5VZ1rB4VH9Kx96hX/PET9+rST+3RUYNTW9URHvIoLJf64N6jlWv9IAtXbvoPeVTtwUMerTqqXd6qY7jFo+bC2xqmVvEpj8KVGzzkUXG1eDbm0XDR1/pW3cY8WnWUO9y+yqP7LmrbDt/XTr//X7XNs6farpd8R9v78m9vmwtu8uEid/WoOdTqCtd61oRbPArr61nlNuRRudO/59p71Bc8dPsn73q4ffqLix9Atm9t/9b33dxef/tl7cnFB9foGI9mLeLh1DZ1jsqvznBTS68jLsZUXHUc8uiYjvirxXP/efLpAze0Tf/S6akj7dbtD7bPnrq2febope0dr7ps+WVqPCq3uevZMsQtHnWvXlg9qb3nRjNaRCf3lVv1qLh1wvWZv8w6furcPyDxW//fdvZjv+gDVNt61c3toj/337SdL357O/zEY8txdf+5d33uSyfaf/9zX2wvumF/+7t/5fb2I9/2vPb9b7qm7du9vf3OHQfb6bOb7UXXfuU/MT3n0QXXiy9pO1/w+nb2y3e1jSfvb5tP3N+2H3+8tZte246fWV/+hV3llrmNzxc74Rau4aZP1VEb8ijudKBHxldu8WDv0ay7cXQK7nW05urLe7c6pzyaczS19NyqR71aG23Ko14rV3mylkPnqJjmWeXWe/acjsOf2eCeW86arAWe/VlTz1Fjo6PaKzfxys26i7uv3Ny7njlHn/a/hkvWtXKTO9zMZU7jc9bo/8c9R3HTR341zXkUV8/hIW5qj46a/vk5Ys6j0Q2Wb8qj+roqlymPGi+3Giq36tFwxcv8sDzue4+Ga69juPUeDTe1GROc/nQc8mjwlEfjCa+Vy5hHcVlFR/ea+eXLukbHeHRKR3jIo7C55ZzzqL7nc46qxf0Ut+ioVR2rR3tuYripD5ZvyqPy9eeo+yGPGpv+5qzcqkfVEh2DjVNL71Hjshb4hWtq6z06d45Wj5oLNteF9txvF76sWzSGt/my2W0eG8cGyuawceFs9GAHmM2d/v1GN1YTt1lhOTPeXDVuIzusgv3WwKaD5ctvGcTksVE9z0EhLgbLI595smFzCHqGs3pSeza+PNbCRg83Od3nwNbfOoSreLglH27Ws2I1OUj0r79BgdVubhhHONzgJ5544hluxhkvL5xDKnPlAIfFwy21p39qz4Gd8eFmXhfecqRWXM2RfNbVwZu4da/c1Bpu0dFa5DealWu4Gae/vDngzTXlUWPqG6n4mEeDvZFZj4y3TkMeNb+5xXvdgqtH4Z7bmEe9mk+eKY+qU71D3OSsHg02Jr/RnPKoeK/jlEc14+VRL65THtV6br1HcTPeemi0DJdex7r/4OiWWnuPmssc+Y1mf9YMeTQ6Rrchj8LR0VzwkEez/4zpdez3n/t4VMO16jTm0cStc+Wm9upRtWvGehZu7sc8qi+sjekIh2vWecqj4lVH8SmPqk08Ounfe9Rf0G3e/fuL6w/b5pat7fRL/0Tbcf3ty/+NrzGPwnxvDcwXblVHz6bOUbjXkX/zwdmzOY8ee+po+/DnjrSf/aNH2+mzG+3lt+xpf+V7rl/OHa7Vo3Tx3Pgpj+q/yjkabsbiQqfEpzwKW4e5c3Tt7Jm2/ZKr296rb2pn73pP27lxrN2646H260+8qF1+2d5241WLH2D2TJ+j8JhHvbeKz3k0Z01qw7OeNfGo/ubExXqJ7zx9pJ35lf9XO3vn7yxm2Wzbr39xO/kt/2HbeuOr296d536IHjpHd+3c3n73E0+1D332UPtPf/TFyy/stG1bt7SX3nygffaLT7V7Hj7VvuXVV7e1U4sfVHd25+iBy9ruF7yurT34qbbpr+yevL/tOH20bXv+69uR46eWf7movzUPd+uxikerjmMeTRzW8jnGuvdnTfVo1XHIo7C8+uRcjG5THjXXKueoS27n0SoezVkjPnWOBtPZf+FRPar+MY+aB9bGPOqZuvFJbTQa8mjwqueo+mHcV32v77nB9RzFTdxzn+mmzhrPzuccNQeeuOU9xVg5Ktfq0X7/jXlUX+OMx02892jVUXyKW/LB1lK9NJjzaD1npzwaruJZiymP4hBd1Bs8xA3O/nLvmvNof46OedR85hKvHg23cI9Hw6XXsfcorOVL7cqt96hxy3N0MQ88p2PWwns3POVReOgcHfIo7FW86jbkUTXrX3UUH/IobhnvOTzGLZ5PbbjNeRQ/Z74+X89zlA76e67ecK3c4MTlsVbmgbXqUfPipr+avJrjQntutwtf1i1a3jjzbXUOJRvT4ZADGBa3kV02JixmjI0H2/QOA9hm0VezmeSzMW1UG8tGtNE8t6k8h93LZWNmI8I2HWyslnypNW8m4ZIDN/G8uYxx88biYPJGqAb3eXMRty5y4Ga8XA6HcHNIqFF9sFpxlCsHtFi45tCp3LKOmvgQN7hyE1OXetO/6hhu4Squr2e4wT03OB8iXD03tYSbV9g8Q9xywCa3Jp91hvNmklp7Hc/Ho9ZFvOo25tGqmzblUa/44yfuVa4hj+Kada3c4J5bdITlUOeUR/NGGm5THlWL3Gqc82jlGm5jHjWXhptaw3XKo8b33KqO4vwmrlY5q0d7bsbrm/0nPuTRXkd941E43HqPVh3Fpzwqt1pdQx6Fq47yr3qOyq1ecS06DnHzvHKb8qjx4ubDTTy1jXk0cRpUHcMNF3NFp3Cb8qjxVUd4yKNeU4vx4fbVHm3t9Ad+pm358p1t697Fh/hv+xvtyEm1nJur9ygsv7H4yB9ung15tOq4iketSXSd8uhG29r+3s9/sX3pidPtwJ4d7d/7Uze1AztPL7+4Mbb3qNrq/pryKKyunDXwkEfxiaesBTzn0egm95RHcfc1/EU33t42TxxuZ+77aLts+/G2ff1k+8CZl7dX3HzuLynkrvtPrimPwjkXg3uPqju6yb/KORpu1uHM+mZbP/RQ23zXf9nW7n73gsVm23bDy9pFP/zftl03v2r5F3U4hqtaq0f9J7C///HD7eCxtfZj33Vj271z23Ktlm3h2c8/fKLdef/R9u2vva5dcWBHO3jo2X+99JS/sLv8mrbzple1s1/4cNvwv2P3yOcWa3e2bd782nb8xKm2/+m1wg3fjMdtzqPhKj7p0UU/cff1rIluX8s5mnzGuuY8WvcfXr1Hq47B+cXgnEdhzyu36Kg2OGO1eFA8Hs26V4+KL3V8er+Kj3lU7caKV92GPNrrOHWOqkVe/T2jy/g5en6fR9WhHuusf+UG9zqezzmqFutm/Vfx6JiO4RaPwppn4pm7erTnKq6uMY/qH5yfI/qzpveovuaIbr1HcVVzuIWLa8qjcL//NHjIo+55tOpSdazcYPnmzlG5PKOja86jaq/nqNqmPFp1Cbch3Xqs/5RHzeXes+TrPYqbOF7ickVHcdy0cDU3fcKXzp6PeXRKxyGPmg82ZsijVUcaRWfxOY8aq4ZwnfOo2sINVvuQR/HmOfkzlzbmUfFVzlFxfc2p7gvtud0ufFm3aIxvUzK7zWOz5SCA68a3mcSz8YOz0W1k/R1ysE3qzdtYOfQXl9sG1N94GzcHAVx/SwD7Zl0u2ObzGxObPB/A8hsUcf30N85c8sonBodbcuMfLO6QyoEs3nNLPOOtg/VIf4fWELccZPpridffMuBQuY5xgys34x1U4jnQ5a5c9c+hlngO7OhSD2zYPW4OSf3paL2SLzomn1qqjmPc3OfNxYEqV7gaBxunf7CGm3vPeo9GR+N8SOq5DnkU/+A5j5pbXG7PVvEoTvCcR1OrGDzn0bn9lzda81pffs0br/5DHtWCcZ3TUY1ick551BpVrtqYR2FrQQvrDMej4sZXj4oP6TjkUdhc4r1uweGGg7HB1hEe86h+cljrfAjRZ4xbal/1HLX/9NE3Z4145WZ8f45a5zGPasZHtzmP5qwRg4c8ylfGWxf95zx6PueouayfOp37gx7dsThL1hY/5H3wp9vGkUfa9htf2Q685c+3nbt2L7g9/lXcYLWoVz5nqLgGi8lduXqW/ZpapzyqRjriIuYa8ui2ra393ieOtl99/6Ntc2Ozfftrr2g/9K03LmtX65BHNePVal3ExzwarJ4xbjBufATz3Soezf4Tn/Komn1ptV2tz391W3/krnb2iS+1F2x/uH3p2EKbW9/Y9m315eZXzhpcjJNvzKMwXnX/ubRwUdvcOcqPvUdPnjzRtu9e/KB54pF29lf+n239vg8vsm4u/7PUU9/6f22blz+/7d157odLua1n5qsepeM99x9qH7nneHvzSy9vV1927j/h0tY3W/u5P3ionTh5pn3fm65sl11y7r28epT+8N4rn9d23PRNbe2+j7TNE4u1feTOtnvBe+vNr25HFnvGXDSnkyvcvh7nKG5yJ97vv3rWRDd949kpj8L0s7dX8eiq5yisbz1Lpjwqvuo56j7nntrFcRMPjo76mkveeo5qQx61JvafuuY8Ws/R6Jj+aouOdJDLejrrxKtHYbWaO/3DFcZpaP8Zh3d0gcNtTEfPVjlHXeaVn2ZzHrVeydfrqNbeo+I8t4pHwxU2bsqj/f6a8qgcU+coHG76arhXLmMehXsdxzya8envPvPJn1rUUXXsufEjHStXV36OmPIoLLf1DB7zqLnVYnx0i0e9yh9uOOm/qo7u9bUmYx6Fe51XOUetV36OmPMoHN1wgoc8CmctzDPFLbmzX2F9pjwqF95VpzGPJo6bFjzkUTXRhjcq1zGPRkf19Odo9ai8fOicu9Ce++3Cl3WLZsPaQC4b16axQWxCBw+zwzmAg21iz2wOG0vMGJtH3Fi5HUqwQ0SzkfS3sW1Amw+2sfVzeW7jpa/acujANqp8csOafGqH82YSLg4Y/VN7DilY/xzAuOgrnjcT/cVyAMO4mUM9sENLUy+Mi4M+9cP9mw/e+upXuYVr5sLV+NTac4PDRY7KTVzdVcf65gJXbvLraw1yAMoVLvpbRzWFW6+j2vVzhVvGhhusGWN8uGm4RsfoFhxu4V49Kh4d8+FrzqN0o0t0nPKoV7XpGxwu+g55FM7cWnSDq47uXVWnKY+KV27wkEfF1ePZnEfV4rVyda/vkEf1N1buKY/CYzqGa/Woud3nQ0C4VR3F5Yxnh3TsPapmz/QR1y/c1J51iY6ZKzqmdk3/qiNsrPrV1XtUfZUrPsFzHpVLTeE65NGqY2px9R6NjtHMmqmtcu25RUf5omNq7z2qbphvjFnFo+aIbnMeNbe1MN+gR48eazufeqitvfedbcv6mXb6BW9ve1/6LW3Hom+4pdbKTS7novrCvT9rqkfh/hztdYxH5Vaj+JhH/Su19z10uP34Lz3QDh9fb1ddurP95W+/pF15Gc3HPerVfNE1c2tVx7r/jB86R6tHcfMseM6jxkZH8SGPWgf3+hm/88Clbff1t7fTn/mdtu3MU+2atfvbZ9vt7baX39aOHn7ymVzRLXMPeRRWhz5wPCr+xz1HT5xZb2ce/Ezb9pv/Vdt48BNLDbe/4A3toh/6b9qua25th598/BmP4oireeo5unu3+53t8w+fbB+481B79NCZdtuN+9sl+xf1nN1ov/BHD7ff+MCj7bW3XdTeeKsfVs5xrR6F6Xhkke/Atbe07dfd1s7e+4G2eXLxg+6Dn2y7DlzRNq97WTtx7NxfFJhbrat4NFyt09Q5ioua9PeM5/RzVY/qO3aOBmtVR3WoJ58X5zw6paN8YnKoVW79w01cbq16NDrC8ZTLWqo9sew3GieH8T23eC4eDZfsxyGPVm7WImeHPRmuvUerjvL152jlZg3MLW/1qHt9wy3rFB2TO/uvcpNffzH55I+uvY7qPp9zFFd95PdszqNqUQM+sNr1c/UeNU7/1LqKR8NNvimP6uuqZ8sQt6lztPeouenh8gw2zjXm0eSKbj23qqN84sas4tGq45RH1WusGlLPlEdxqTp6VWvvUffJIV49anxq55cxHSu3qiMsrxxzHj3fc1Rt7lfxaPZfck151JzqUE+4THkUzlkzxk1MDnWpV8wc0VFurXKLjsHyuoY8Ki6vtVvFo/qHy5RH5RY3l7wX2nO7XfiybtEYnKl9MMhBYCO6sjlsJDiHWLCN62CwuWyKHGriNmA9tFw2lvn0h+UWTz5zqwGWzzfpDqtgv0WwKd3nzcWmFff88ce/8tcTNuvQN/GpxbzmD7YGsAPFWqjToSaXq3LTH2/8g3E1JvnkUmPisBocJPAQN3PDas5vh2CvlRuu4uGWWjO3NqVj+kcH3HJgw+5xM4+53dM++ax7DmyXA1VLfnNXbrjSIxgXa+FLtXCrOlbu0TFzTXlU7tQOi095VNw65EMFHB17j7rXcO+5DXkUpk/lFq7RMdxwMp945dp7VF3mNxZW95hH1eJeH29u+s951LpqwUPc4lE1Gx8uPbfeo/LU/af1OmY/Wxf5q0fp2HsU3+CeW+9RtfKwva0+c5sj3Ka4hpvXyg2WOx9CxFzyVm7RMbnVqV5YfMqjcolZn+Qb82jyWec5bpp759EqHo2O8vbnqP2f3LD64rkpj4r3+3XKo9Ydzlki/ixuuxYfjO94V9ty9x+0tnPxw91bf7Qd3H5Z27HtXLznVnXEy/Oqm9Z7NDrC6pzzKO2shWdjHpXvZ//wsfb+zx5e/m+Y/YXvfF771tdet+A2raPa1C6313DpucHR0ThzyzvmUX7GhVaJT3lUXGzuHLX/1OV/4+vQk0+0rRdf03btO9DOfP79bf/WU23tifvajhe9rV1z7VVLnfSVjy64BONUdVQvT5oLnvIonPf64FGPLvLtePzutvbL/1nbfOye1rYsfgh5xXe109/yH7S1vZe3PTvP/cWtXGPn6L69e9rDjzzZfvm9j7VfePdji7k32oOPn2y///En2ns/9WT7uT98uP3h4n5tfbNtLup+yc2XtcWP7QtOz9Yx+y867r3u1rbj6he2tfs+1DZPPtXWv/SJtveqm9qWa1+yXFtj+W4Vj+Kb2qc8Gmw98zkG1ymPqr2eo71H6aife/OafxWP6pP+sHjvURrC5uc56zDn0arj3DkKi+eXg3Me1T86jnk0uN9f+SEbdvXxVc9R/kk8HoWndAu36DbEDfbc+2s8mrm1MR1hdY55VC24elY/x1iPjO89OvR5tNdRje7VYnzVbcij4brKOWp+/ayFNZc/tfQe7XWcOkf1t271c8ycR6sno+OQR82VWt275jyqf9VxzKPmcYmv4tHEex17brBm/4nHg+KVG4wz7uG6qkdzzk15FB46R8c8qolHN/Ehj47piFvvUdh49eBovHFyez62//TBTT2weO/RnKOw9ZjyKNzrOOVROtA5XKY8Cs+do5p84tbbqz4X2nO7fd2+rGPMe++9t1122WVLbDN8/vOfX5qH6b6Rm03mIPFGqNYcSjaljeLAsTmDbWSb18aEHVDZuLBDyybB3au4Bouby+axac1nY9mANhXsUNHPlY2cvnVja57nQBWXVzw4bz7hBjtYhriJ46F+/XNI5c1Ff7EcwLB1knOIG6wWNePGE+KJ4YyrGBxu8YzDTNxcc9zcu9SXeNUx3KqOeSONjj03WB/16GPdsubi5g43WG3mce+155Y3CzHcqi5w5ZY3k8T5qPYf8qh61amvq3pyyKNyRDfczDmko/nUgkOewfq5olv6hmt0q9xoPqRjPGl+tY95FK77z3jcxjxqbrnMOcQNVkvVUe1eXWMelVuzZmoL1yFu0c34yk2896i6xdWGX3/W4FZ1NLc5cFOjsVq4mdsaRBu1udcXHuIml5hxYzrC1aPG0kF9Ux4d0xEe86jcatZ3yqNqW/UcxUXt+soXrmob82h0DB7zqLnce7aKR+FVzlF1ZW75PXc9y6OL+PqH/lVbf+Tutu3yG9r+b/7Rtm3/Ze3QwXP/SY/xPTdrarx7z+Apj65yjlYdjTUnrMbeoyeOP7X8i6v/9TcfbidPb7Sbr97e/t0/eUvbt3feo2qTL+s85VF41XM0HrLW8JxHo5tapjwanPpw23fLK9vG0Ufb2kN3tss3HmtHjq21K1/99rbtaV2rbrCxvUdh/lLPmEfVGd3E6/6De4+ePLP47HL3+9rmu/6LtvnkfW1zy7a285Xf3/b9yf+07br0mnb00LkfQKpH6ROtlrUtNDy4kPsf/sqD7Zff99gi5+IHmF3b2ne9/sp26Z6NdujY2XblpbsX16722MHTi75r7dNfPN5uu2F/27fDX0Wfqw2XqtvyHD16pB248fa29dLr29l737/8F2rXv/jRtvv6F7e1S29qZ06eWwu1zHnUushJtyGPVh3pC4eneqY8OneOajwqtzloWbkOebTuv7lzVAz25QYcjw5xM59a1JA9oHb9XP05apz+4QLrH0/BlWuv45RHxWB8wg2XP845qlY6669P5aae89Gx5yav+X1xEhxucNURpkl/jroqt+hobmPNuYpHYbWZx73Xnluw5lX/cBvzaN1/Ux4NFpd7zqNj5+gUN3ld4ea5q/douEZHeeDeo2rlHZd6wn3Io1XHnlvvUdilHn2MnfKoWtSMW7BXl/l6HcXDZc6j1jRc4SmPys2f+Rxjvt6jeFUdh87RofdDlzHizhox8w9x63UMtzGPqtV8Qx6tOp7vOaqvFhxu0a3qaL5Vz1Fj5LHucx4NV/6p3KpHYVzFze0y/kJ7brevy5d1jOKb4He+853ttttuWxqD8f/Fv/gX7aqrrmpXXnnl0z2/MZtNbeMyu83i0myWYH1sPhsVTv9gG9sB794zGxu2cfrfaLrqhwaXuTT3ctRv4mHra+MH+6bdYSW3zVh/o2JO/R0EsIMBNs6VgyCYfg6CHHIOrBzIMC0rt7z5JI5r3pxc1iVvvLDcmnphh4iW8UO/QQlX3OBw81p/y4BbxufggpNby6EHD+lIG9iFF651LejmEITDLeN7HemmJV65wWrHDU8HtPFqFu+5eQ7ra2y4uneN6Si/D+bqmvKo++jm2ZBHcc1amMt6ye3ZlEfVrPZwm/NoapXHNeVR/fPG6158yKP4qsfc4nMepUfyzemo9nwI4bvKbcij4ao/bvInl1Y9iqs9Yp3h3qPRMWshVnWc8qgmXnXDrWK1j+k45NHsT+ujP27yuHodh/bflI7uXdYY3zGPBptLcy8HXLlVj6qX7tENp8cee+wZ3Ht0lXNUPfLoK/+cR8/3HLVe6nLuf7VHD7at62fa+h/9L23z+MG2cdXivfi1P9T27jn35Wx00n9IR/niKdyqjhquYq4hHcc8Kpd7Y5KvenTbjt3tH//aA+3O+4+1XTu2tr/5Z29t11y04LHxlf045lHNM7VF1yFucPbfKudouPLdKh6t+2/qHFULrIZz/Rf75cjRtv2a25f/2MSOkwfb9sNfaGf2Pa9dfPPtz+y/cBvzKIzH3P6bO0fVfWzhQ3jb5/+onf2Vv9s2j3558UlxMd/bfqydfvNfa6c3F7XsPre2vUdxM4f7/fv2tnd//OH23/3cfe3j9z7lf+auXXfFzvY3fvCm9he+86b2tlde2V52/Ub77tdf077zDdcv/3Pbe750rB0+frZ9+v6T7dbnXdz2bTvetj39F3Zj5+j+m1++/Bd2z977weX/ht36/Xe0HVff2tYuvr6dPH7Ok/rPnaO9jtWjcLhFO/H4T/yPc47qB3vu3J/zaN1/rjGPwubuuXy9zlG5rYn3q3DDKVzgeDRco6M8rjGPym8tvM/Kn7nV7ax079ncOWps9ai1MEc+0331OTr8mQ3GIfsNjo7WwX106T3q3qXhaqyrP0eX+6/zKG7WUH46D3nUvWdyyZnxvY69R3HR6l9mjXnU83DVd86jqX3srIlH3Xu2yjma9xBzyVW5WOeK1Za9quZ4Fh7zqPHq1V9cnswnf3Lz5Ow5+rSOMF7WwvsJPOdRXHOOunDR3OsTj6qz/zkiHh3T0RqIR0d5qo4aHfXX1xqOeRRe9Rx175lccuQz3SoejW7RpXINN32zFu5dvUe16tH+HB3zKGyd3OuT+CrnqJrSf8ij4ng563CZ82h0HDpHq0c12jjnLrTnfvu6fFnnL+h+4id+oj344IPtrrvuah/4wAfae97znqWR3v72ty/fCL6Rm81lI9okNqoDxAbx3GZkdtimzKEE28g5lGCHcTauDaWvN1eHkrjc2ZiwjW3D6Qs7/G1I915zYLoPNta9eh3w+SbdRpWvYvmCzau/2mGHlHrCTZ3eQMS9SYjjBquhctNf37xxwtYp3PQ3lxrDTW3p71Kb5y7rXrkF6wfLkzfGOW7GmCdY/soN7nXEreoY3eQyF25qCDfrpq2iY7iIVW6wZg7jx7hpVVfaxKNw79FwdfCbY86jxsqpDvEpj5oPzjrAlVtwdDQONhfcc6tYDeaNTuJTHoXx8mYEq2HIo+Lq0WcVj9InfGDPXb1HcRPX19qt6tFgfMc8Knc8mPiUR2Fjo6Oaeo+aS02aHLA6xHBTa3iHq1xwdJziBsulzyoerfuv6ggPedT6Tnm06qiWqqPacx8sV5r88ag84uE2pmO49R7FVdx8nq3i0fM5R4Mz/7M8uujz1N0faO1T72pbN9ba9pd+dzt6xUvbnl3n3k+MwyVjKzca51wM16qj/P3+S/9gPIc8Sgt8xMMVH7l37tjaPnTX8favfueh5X8G+YaXXNL+re+5eTlebepwP+bRrEVwdOx106xVdIpuWYveo3jgV/GcR6uOQx61xuby3No849Ht29rR9cUPAvue19buek/b1060zYc+2Xbe9ra246LLl+NwmfOoe/VVrp5VrmrpdXw2t8V7xoLX8Q/+fNv8nf+htROLHya272qbb/xL7cB3/a22c8/+duzouf/kfMij5jt+zP/G5Pb2ax98sv3Erz7UHnriVNu6OHq+6dZL2n/0Q7e051+5vpjH/y7T4mzZ4q9Ej7XLLj3QXvuiS9vJM2vt7i8da0eOr7VPfeF4e/51+9olu8+03U//hV3PLefoxS94VduybXs7+8WPnvtHJ7708bbnlle3dsl1y/8Nu3Ad82g8Scepc9Tc4sbrUz3qlS5Zh3hSPzjn6JhHran5vXfLN+fRVc7RcFMzv4ab+JBHoyOstmc8upi/cgvWT5PT+N6jqX2I65xHcfXZOWfH2P6Do2OwsWMe9RzWL3zUAruim7FivY7y4FK5Ga+/ezkqN2s+tf/wqDr2HsXVJb+cq3iU18TgKY/mbEmtcx7Vwk2+MY/CYuqsuv1xz1G6qYkG+sBjHu11HDtHU7smn7jcvUfndJziZi7ctHCb8qj5qo7BxrnCLXWbAze5PZNH/3Cb0hHuufWfY+Y8+rWco567YLWpw73XOR3h6Fi5WU8XXWD5+rNl6Byd01Ef86pBXI7oOOTR6AjjOuVRcffyzXm013HMo7CxuKvLuAvtud2+Ll/WMQWj+Vb327/925d/XXfrrbe27/qu72rPe97zvuGNYuMxtS8VccEDH5dms7i3gXKIBTvEbA73ntnkDi7YJhGTG3bBNn6wjZY3J9jcWuJjv2WQ28bMRhd3AAz91t1z2EEgn7FyaeHmks9BoJ+1yCFnrCvcUqt7zxIPN3GHi9qsl3vPrJvmINFfLVrG+y2Cud3rX3+DoubKzWt+owKn1nCzZtFRPNyC9VePe5cD2IEdHG45ZOmcNydXuCWf3OZIfEhH3nIfbmq0zmquXMMtXK0JHfWDpzzq8uZSdRnzqHvP8K7cpjyqZusWT7rGPApHtzmPGp83zymPqiNvZi51TnkUxs2HfljffIDqPeqZubwBundNeZQOaokHwzXcouPY/sO596h6jLMu8ldu6vYhIxhPWqd2sSmPwtbLD4PGzJ01aq86TnnUc+ONk3vOo3RUj3vjpzwqF27xoD5THoXnuPEcnd3zxioeHdNRM19ya/ZIzrk5j7r3LPExj+qvBtiapL9aWltw27P4UHbPH7a1u/5w8aa8ve3/1r/e9l3/gmfpNuZRr3KaA5cpj06do71H+TMfhK1H79GHHjvU/sEv3t8eOXSmXXbRzvZj335Ju+ZSP5CcO+vmdBTHTf5wC9fKDT6fc5Tv1an+cJ3yqGernKNyqO/SSy99Nrfdu9rhLRe1Bx4+2q546rNt6+kj7eShR9uWF76l7d137i+Aqo5DHrU27uv+qx7FTRyOjsu5F9fSo8eOtz07t7etH/uFtvZb/11rZ0+2Lbv3tV3f/jfaiZf/2ba+8CCP6T/kUV6AT53d0f7nX/1C+5e/8/DyP6Xds3tb+57XXdr+xg/e2G669pK2a/c5LvTY8rSPz+2nne2NL71qoW9rd37xaDty4mz75BdOtOdde6Ad2HG8bd/x1TrisvTogtv+F72hbd1ca2v3f7y1U0dae+jT7aLFs439V7ajR77CdcijVce5c5TfrV/295xHcR17P6QfTE/Psp9W8ahLf/W513/Io/iYn+dW8SiuwVPcXHTQhv4ya+4cHfNouKiz6vL1OEetF//A4qu+1/fcomPlFl2tRX/W9OeoeSvXqXNUH2uBWz7H9B41tno0n0eDh3S0/rTQrM2qn9l6bmMe1c9a5AuF1DLk0VXP0egovurnGLWGGzzl0dTac4ON1apuOUfVAY95VH6XePVo1THc6Jh8ck95FDdx6wxPedSrePbflEddsPnjuSmPuubO0XjUvWadtPQ/Hx3DreqIm/7WTnwVjwavco7CcluPVTy66jmKk1qik/mmPOo5btGx96i8yccb+nl2oT2329flyzoGef7zn99e9KIXtZe+9KXthhtuWF5MzUjf6M2mcpD48GUjOICzMRle3METbCM7mLKRbNpsXNiBZYzNY7PoLycsbi6bB5bPxnZwisEOSHW492rjibl3Ja5Ze+Ozia133jzSx3ywQ0E9U9wcOOq3FurDy0FlnnDLoQQ7tBx0icttjp6r+8ztPtzUmnsXrsa6zyEmN9xzkxd32PrKr77Eex3VrV61w9Extbv3LNxgl3qsxxA3Nbl3qUXNcrtyYKrFVbnRO7UHi0fHcIsntdoft6obHcNNzEW7cBvzaOJyGdPrBssfrpo5YXWEn9qNcx8c3XCjW7gN6SifuDG9btWj5ohH9Ref8qi55NIq1zGPutSmrnAb8qhcadY9XKc8ClduPQ5XWB20H/LolI7GDnGLjmrx3AXj0nPT132//6Y8KqYu9cSzuPUerXjVc1RuNeg75VG16BtuvY5qF3OPm/5icvfceh0188FD56gzMNzkUms8KN57VLyeNf05OuRRedXiubVxH26HcdmxrW3c8fNt/aE72+a+y9ueb/3rbfuec/97ZlXHIY+Ku/cMDtdwq1xXOUejo7i+WrhWj/72Rw+33/zw475rbH/qrde273/z85a1VR3V5lV9Ljgejafkhnsdq0dhDQ73IY+qN/NlrVP7mEerblMexV1TD1w9emD/rnbnqWvbE/fe1W7Y9ljbPPhgO3l2sU63vr5tX/Ca8iiN6VD3X+/R/qx51jm6a3c7e+Z0O/57/0vbfM8/bm39bNvYuZjnW/9m2/vWv9Q21vxvoH7lX8EL1+i4e4FPnniq3fWl4+1/+NcPtPd+2pcFm+3Avu3t3/vTL2h//tuubyeP+cXis3W0NllLP3D4T2df+cJLF883251ffKodPbHWPnnfsXbNZXva5fv98PPV+xGX5f47fqJd/OI3t81jj7e1hz7bNk4cbOsPfqrtu/2b25kd+xf1nTunzdV7tNexerTXMXMbl4sOXis3fd2veo6ax708cx6tuOooR+9R5w7s8zg851G47r/qUa9qFwuXeDC4cps6R+Ehj4abe5f6oxMef9xz1HrB5qjcXGoPTxc8pmPPzTzms85wzxWXfv+teo7SJ+foFLfoCPOQmsNNrT03WDOHeLiNeXTVc7Ri9cx5tN9/xsoRLtZNcy+/ub0GVx29ql3MfXCvY7hFR9zMqVnrcJvyKNzrOORR/MxvjupR/cd0dO+q3FzRLVzEw2XOo/KGK6yNeZQH6v4yZ+/RnC2Jz+loLk1d5jDXnEeNqzjccvZUHfkC1kfrPVp1rOeoOVbxKJ2C5zyKqxqD1aqO8As3mmjyzXk0XLSqW/UozF/i5qpzXGjP3fZ1+wcmNP857E/91E+13/3d321/8Ad/0H7/939/+Rd2vvX/Rm6MbeMyt81igzB3vomHbcocDK70T9ymdgjDNoyNDds4fqNpI2bjixubQw22Mc2ReP0NCuybdhsWduW3CP63i9Q89FsGr7CNP/ZbBthGz8HgcgDnQIYd0Op3r5a8+aR2sXygcjk0HHyJWzfcckDjnkMP7n9bpHaHnHs1T/2WIdzkzodROLVHR/euXkd1qjcYj7zxBtPNmxusb9681O7NoOporjEdXeGGl2Y8DmLRMdy8wtHRuKpj79HoqJ89p44pj1YdxYc8an2C5Yb9RtN6rOLRntuQR83f1zrlUc/yZpT4kEdd5jO3+CoeDcZtyqN0ENffevTcqo6ehyscHVN771F5+SKei0dTW3QUg93jlviYR2FziYfLELeqo5xDOlaPinuNr+Ub82i///pzNDqGCw1ha2GdV/Fo3X/mDje4clOv/uEy5VF4lXMUt6yFa8yjrq/lHJVDfd5Tnu3Rve3J++9p7cM/3dqJxYfCF76lHb7u9W3bjkXti/FyTHnUq3yZOx4d0lEtvY5THrVOeFYuvji598Gj7Z/8xpfb0RNn2zWX7mh//fuua1dcxvPT74eu6KgucbWteo72OvYetabB3lNW8Wiv45hH1WI/mjNxc2m7d+9p1193ZfvZO/e3G499rB3Yeqy1R+9uT+2/qW2/8ublX9+NeRS2HuJ1/9ERrty+6hx9avFDwrbNtuV9P9nW3/tPW9tYb1v3XdL2/8m/087c/n3t+FFfgm9d/uNhePYeXV9fW9Sxp73vsyfaf//z97UvPHy8+bXON73o4vZXv+vy9s0vu3QZp2uvY3SzDup5FLedO9qrb7uiXbxvR/vEvYfbU8sv7E60Ky/e2y7be6rt2rGz7VmM7T3qfxTv4NFj7aKXvK1tPvXltv7le9rGU4+1jUfubgde9o62vmNR74JLdOrPUdxomfjQOWq9zJv4mEfhetbICc95lI7eu+c8WvefZ1Medbmv+2/Ko/Cq56j68n4VT4Zb79Fw7bmNedTzob/Mylnj3tXvv7wfJl51DMbNe4r+5jaHWHC4utSuFvfm6LnBXvGLLjlreo9+LecobuaTk87hqn/lpn/e6zN+6hyF1YZ7/cusOY+G25xHaaBW956NfWZLrVPnqKt6lPdwH9Mt3HLOuqqOYx7VjFUDXD0qX2rXcHXvWc+t9yiuuMVzUx4Vz1mTtRjyKG7q1vSPbsbgFqzPlI5jHtVPDteYR+Gpc9Sznpt1MsZ7q/WY8ygdVjlHxTS1hot+lZs81aPZf7BryqPG4oY/rLYpj4qvsv/E1WcPruLR6NhzG/Ioj1njC+25375uX9Yxxd//+3+/vfGNb2xvfvObl39h95KXvKRdf/31S3N9Izdvbg4odTr0GN29TZSNaqPYhDmUYBsZ78QdUDZuxfrkSySHVjYmbGM7ANwH23DmdtnoXm1Wr/kQAOunvw0fnAMVlhdOXNO/cqvYIRVuYq68mZgTr3BTv0PLurl3GRtuLly1yi1vPnKqTV254HB14S6P+/pmAffcaBcuxnhT67nRMZiO6g/Gq9eRbnLJjZvXys0c7sOt6pg3zvDpuYW7pgb9ze1Zr6N5qye1YHFrHo+KR0cHtPp6j7rvdTSmcouOPTf5zZ1715RHrYH4GLeqozmz1uHqWa9j4ubouQ15lJburccqHq37D1d15lKr5+7jSdh8Yx4N1iqXKY+qQd150xef8igcHcN9yKNp1ls8XHtuwca6n9ORbrB7uatnPbPm5oPV4tzodcQnuPeovv3+6z0q7j7Y+uPjGvKosZp+2T9D3KpHYa3qNuRR2L1zfxWPns85Gqwec1SPbj/8QDvz/n/R2vrih7XX/em258VvaYcWH0zlWcZHPCoX3jkXk/t8z9Geazwqtz7ul1z37G57du9q7/zNB9uH715otdDux77nee3267e2jc2vcMVNzXKrV625D6a7evWf82j1pDbm0XChU3LDUx7tdRzyqPXGRzO+96i/Otu7a3s7uf2S9hsfO9Feu+uzbfvaybbt6JfbsStvb3suuaLtWIwf86jczrnKVe4hjy73H50W9a2dPtGO/8Z/3zY/+r/518Laxp4Dbet3/e2299U/0HbtWNRz8ty/Spn3lOrRffv2tC8/dqT9899+qL3zt7/cjhw/27Ztbe3bXnNl+9s/cmu77cZL2uNPnvvHP8yt3qpjarPO+rjC7fabDrSL9mxtn7rvqXbs5Fr79H3H20V7d7ZrLtlo+xZx/1nsV3l0beHJM+tt1wve2NYfv7dtOfRg2zj8cNs49FDb97Jva2c2Fmu/0LH3aHSbO0eta+LmrB511bMmXI11r9+URzX7yzoHj3lULauco+FmrP5qF/PMXNHRM+t4vucoThr91BpuVUe4njU9N7nig+CcNfqrr3IT78/RqqPap85RDQ4PV9XRc7Xm3oW7PO6HuBkvt3uvlZtWcbgFz52j7vExP2/Eo5Vb/16fOlJLuLmqjuESXeApj57POapGTf2wWoY8OnWO9h6Njpqaxcc86lK7ccGV25CO1k7cpVXdxt4P1dFzE68etY76Vp2mPGp81RGuOoYbrKlBXJ4hblM6yqdVnP3o3ueYVd/rw2XKo8Ynt7Guys01paN+Yx41h5ZzUVwLN7h6VM5Vz1HzmNO99Qi3MY+6d0XHMW7hHj5zHoWzX7WqW/WosdlL9P4/oz0tx7L9/6sEnP/P4jfXeIUf6MY/f5z2dfuyzqH0sY99rP25P/fnlv87df4V2KuvvnppoG/0xtAuf7lhQX37zeAMr2Xz2CAOIJsj2Ka1OYKtQza+Z4SSGxaHCQh747XxxPWFfetv4wcP/ZZBjepj0mx0cc/qN/HWfuibeAcIzED1twzy4Sr/0F9mqRs3WC0OZIdasEMrb06w2qyPsbjA5nAvjhssDqtNTbCr/pZBzqnfMqTW6BZusNzhltp6HXFTfzBeLvPJIZ4PHeLmwk1/fOSWM3G4csPVgRKsds06h1t0DLdw9QpHtymPwqk9XKpHxePRxN1XbtERxq161LrKhRs85tGqI27RccijdLc2+VJ7FY+6N5e6xjwK42Et4jncKtfeo3LzUuJTHsXJ2oSLOYd0nNt/1aPy6S9n1lpe8SGP5gMU3OvYe1Ru2DlnrXPW6Oua0nGMW9UxnjS29yh9q0fNq55wmfKoGtzTWj5ceo/S8XzOUToknr+MnPLonI7yp3ZNPeY115RHxfv9OuZRcXPCWuJLblu3ty13/U47e9e7W9tzcdv22n+j7b3mBcs+ag83OcZ0jNbyhZtxf5xzFA/YPc/hvb52ut314Nn2j3/jwXZmbaO98oUXtf/LDzy/XXzgomVuOTM++9G9q9dRbbi4n+IGe4UrN/l6j7qXAxf7K7VMeVRcX3zhIY/yu5zq8FdqQx71xeXzrrmo/dK9l7WTTz7eXrbzi2398CNt15bFOl/x0kXNuJ37wbb3qPGpZcij5kvty7Pm6LG2a/NMa7/399v6HT/ffFO69ZLr2oE/91+3sze/ZfkPSejv8rml6nJ8wW19/Ux77Mhm+/Fffqj91kefWP4DIZcd2Nn+2vff3H7g9Qt9dm1t23ee8425h85RF1+ovfcobi97/mXtqkt2tY/dc7gdP7XRPnn/Qo9dO9u1Fy32w+6v/IVd9Wjb3GgHjy/W/dY3L7/AXn/i/rb++H1t8/ihduAV72hnN/xVzlfOVZpVHd1PnaOwtcj+jkfTv/coz2VvhVvv0Zz52U9zHpUHNu/cOUo789W/jEz/oXNUjuAhj/bctPqXWdGx9yhO8NQ5Wj2a/eXeXHPv9auco3KYBxfrUnUb8yjsqtzMUXXEKdha4Kx/1fFZHl20cIWnzlHjcxbFc3MeHTtH05+OvKQ+r+Ye82iv4xC36tHo6Lm10FZ9rxef8iisVti5UT/HJD61/1xTHtXkD7cxj0bHvB+KwdWjcLjJb4z4lEejIxwd5zwqbp3hKY/iIJ79N+VRmC/oJq9ryqMwHlXHMY/Cmv2HS/oPeVQLrjr23KKjZt08g+c8Kg+sjjmPwmI8t4pHq45THqUD7uHimvIoTvDcOao/Xp7T8v/odu9Dx9uvve+R9tsfeazd/+jJdulFO9qBfee+YDzfhsenPvWp5Tp7H0vzD5p+4hOfaI888ki78sorl2vxjdL4/x/8g3+wrFttl19++dORr6193b6sY6wPf/jDy/8U1qb2L8M+8MADy/9Mk1m+kVsOWJvIBtBgxodtshxKuNiEOZRsJIeWjZq4w1if8HZvTWD9c0jJDZvLBoP1sdGZDnY5RLzafMExpRpzgIrTQdxzWN7EjdXCTbxyE1cnbC08w82hpM5wC1fPHFrWz73LWDn11cdc+VCAM+7h4Zla4TxzaHnNM1he91PczGke9SSe+eDKTX9z00X/cMOrcsMbXzEHLs3DTVxuTW6417HnBocb/dSeWmFxc8M913ygChet92g86R736OYa8qhniVuXKY/COfCthbmnPEo3uSrXMW7WTD5xlxZu4vj0Hg1Xc0x51FzG4hKuVUd9zBWPiqvNOHN5BqvDFa76acbJB4db1XVu/w15VNy9DwXVoy48q0dz1iRe9x9cdfRMLe4r7rl5zbNwdT/lUfd0UOvX8xz1zBrKgfuUR81V9x9uvUfDyxXu5pvbf6vqKG5sag+X3qO9jv05OuRRNagz55x5wvXwIr7xgXe2LQfvb1svvaEdf8n3t50HLl/+JZb6+nMUl9QO58OivR2uVbfeo72OYx4VF5PjHF7sr6PH2z/65fvaA48t1mfntvYXvvWyduv1i3Xbfu4HmnA11jWko1e111rgOR1XOUfl0zfxVTwa7vpOeTT70x4Z4nZoUeulB3Yv/2XTn/303nb7ts+3q7YdaetPfLHtuuqW9tS+6575130rNzmig9zi2phHdy7m3jh+qB3/5f+ibXzmN9qWRWzz8pvblu/9j9ve297Sdu7YvtQRN3UaKz+P7tmD6572B3c82v7ez9/X7nzg3F++3nDFjvYf/Nmb23e+7trlP0Rx8OD0Ocpzmvqszdh7/QtvuKhddtH29qkvHG0nTq23Ty/n29puvNwv/nB7tkfNdfb0woNbd7cDL3lrW3/ok23jyKNt/ZG72pa1xQ9QL/nmhYZn2+lT535o1r/XMTqJwdER1uDw8GzKoy443IY8arz+fK/fKh5N7TTpPUq7xPkVP3tbfM6j2X/wGLfwCje1jXGr8Zwt4nJVbuLVo3jCag+XcFMn/LWco4lbD7VNeRT2mmdT56g9QJfsv/6sqR6Fz+cctW5i1iPxMY/KDUdHcdeQjrCmZnH91D6n49Q5Kh4d5VXLnEfnzlFcKzdzm6dyi47h5lUfr3QLNxc8xM164pZajR3iFt3E1Zn+5hjyKO3c54ueMY/C5lJDMG51P6o1PFxVJ9eUR4d0DDf5cQvWV+34hFvvUf6cej+0Tv1ZkzW2/8TD1aXW3qNe1eq16jjkUeMzt7zhbmyvozqqjnMexduYxOc8aq7oBqtVjbAr3DT95As315hHYf1xS+1a5aYOcTE5rcX/ke3dn3yy/Rf//K72ex97vH3+oePt/XcebHfcfXj5r7tfc9m5n51Wbfz1z/7ZP2s/8zM/s1zv17zmNcvn73//+9tv/dZvLf+9hI9//OPLL+1e97rXLWNp1mGIe33uXhtbo7n4WPMl3Wc/+9n2t//2337mi7qvNZf2dfuyziJ+8IMfXH7De++997Z77rlnefnPYfPblW/UpnYXszM2w9sM9Zt4LZvHG5D+2SwwQ2XjO4RsbJvPgeKbYPfZ+OLmcvAF24gOi2BzOxjMDfumncCw+XyzDuc3mrC53Ks537zLZ/P2v0HpudXfMqgzH5DMpc7KTRwf42H3tb8DOQd8uFkvawrLBZsLVgsTw8b3v9HERc3u5axcw81a+AsZHI0Pt+hoHGwe9YiHm3pTe9URxtWlTpe++sgl3uvII7gFj3Ezv5p5aIwbLrjhCHtef4MypqPnviQ375RHacanwWL6BONGR7mNt27i+cssc895NNxcFasZjkflUeuqHk1/2FxDHsXNmnmGxyoeDaZj5dbriKu4/ta6cvOs6oij/l7h6BhuvUc19Zgn3MY8qra6/+Deo9YpZ4u5xHFJ/6qj/mqrOqp9jFs8CusjLt+UjlPnKE3CVW144SfGd0PnaDwKW7d6jtbfaMKVm5rVkv3lmvLoKueofPrrK/+YR+HzPUfloqvc3lOqR/duLD5Uv+cn26b/vbqbX9Mu+5Yfa48val/1HMWpetDzetbEo2pV2/mco+bECxf/23ofuvtE+/k/eqSdXd9s3/7aK9tf/r4XLr+kOnv2K7rh1p+jQx515a8rprjRLTp7rdyGdMxa8NwqHq3n6JRHzSmXlnjv0ccff6LdeOWu9kf3brY7Dl3ZXr/z0233+rHWvvy5dtGL39yePOPD+zkPqzlc8ZBT7eEWHZ/htlivQ0eeajtPHmyb7/qv2+Zdv982F/+3/cZXtot/+L9ta1e/uD11eLE/n9YVDzrKzXNnz5xqR4+dbL/0voPtJ37twfbk0bW2fVtrb3n55e0//ksvbtcdWGunz/jlwTlu8Wi4qq2eo9HNvWdDHqXXi2++tF1/5Z7lB/6Tpzbapx84sVjBbe2GS9fbvj2+iHn2OSqHL+xObl3wuO1NbfOBjy+/sFt78FOWoB24/c3t9NnFD2sTOtJ46Bw1D8+Jn89ntrlz9NFHH11yzV9mzXnU2soDD3k0+0/cfT1Lvl7nqHo0c4eLq+oYj9b9V8/R3qPy4mq891atnjXqqmfNKudo1dFayKGva86japs7R3Fy7htnLcI13MJ17hxVFy1Su7rxkUcf8SGPBsejwb2OvUfVpgbnnPmGuFWPns85yk9qlwc275hH1TJ1juofj8LWEfeqW30/DDcNNl7tYzqqGdaM9WwVj5obDrcxHbMW7sNtzKPivY5jHjWfWvQPF9f56DjkUftdPNecR6d0FKseNRZ2hrrmPKrWeo5Wbq7KTT/58ll7zqNaPUejI2yu6lFjcYsH1TbmUbnEwy14yKPObvU461bxaLjiNuVRedRmnq9XW1hutj159Ez7z3/yc+3xw6fbn3jrNe173nB1O7B/x/K9+96HT7Tvet1Vbduitrm2kHLZvvjFLy418KWctX31q1+91OGd73xne8c73tHe8pa3tJtvvrn9+q//envVq161fB+1znfeeWf7zGc+s1xX2hjjmTW74447ntHx3e9+d7v//vvbTTfdtPRPbeb2vdaXvvSl5X8pSiv/BekVV1yxXO/Pfe5zy7z8Jrd+/mDNmvu3Gx566KFlTv/gqrp8wXjfffctz1s6feQjH1l+kSeXvxK072A++uQnP/lMTPu6/mWdhcr/Zt2b3vSm9s3f/M3LD3j9AnyjNZtJjUyfjepec4haVGIQKm8+4n5AcSiJuxxALjHYRmEIwsEMJ0ficmtywwSyjnBqIZRNCecQgj1PrcHiwfLA2dQ2bg5YObSKHSDqU4c3AY0JYRde+ASL4a8uOaxDuMG4yRNusHV2b+PkzUVt+sDug202ufIMF2PdG6d/uAWnNi3c5FBHdITVER09o1HlFt30tW64aeFmnawXrP+UjkPccKGXunijcut17HXjU/kS18JNPDpaY8/mPNrrOOVRz9QSHrBaxjzqgj1333u2elTdWetw1cY8Kicde269jjlIfSiY86i51BAu0RHWp9cx3MOn6hhPJiZvsLGVm7mqR42NB8U9c1/3Y/WoPkM6xqNwuLryg+acR73mmf0Ybr1Ho6PnfFe5ileucqpr7ByF8aoe1VcL9yGPDukI6xOd1AKr1asxapcPFncNcVv1HJUT1tc6z3n0azlHYeusj7m27drT2pcWHz4+9mtty/pa2/HqH2w7b3n1csyq56j76AD33OQwb7//6jladXTFo84s9YofPHKy/Y+/+KX25JEz7fID29q//QPPa1df5oPoOa5auC65LeqCXUMe1dSrf+Xae7TqBg+do4nLjZv65ZZzzqN09My9a8ijGj5qkXvMo56dPvnU8n8v7pc/s+C+db29avvn2tqJo23LsSfa3ld+dztydPEDxCKv/vGoV+8nXsNNLu0Zbou5Nh+/r538hb/TNu7/yOIT8SJ402vaxnf/x23P9S9qu7af+1ed41Fj3LsOHLioHVxsxf/plx9ov/S+R9rZtc22d/e29qfefEn7a997Q7vqMn9RtNBpMRduasNtSsd6pudZ79HoeMu1+9t1l+1c/oXdydPr7a4HF2u+tij/irbYa3Q8t//ks5bm2to224mt+9pFL3hlW/vCh9rmyaNt7YFPtC27Fj8MvfB17fSp08+co+acO0dx4Q19ebpyG9JR7V7DbcqjPGk+eYOnPHo+56jGj2qH9TH2j3uO4q7lh27PxV2wPO6jYz1HxzwqR3TM3q7nqHh/jrqPjnLoW89RucLNuuJauVQdXdWj8CrnqHu8PK86VR3lmDpH4f4cxVVcLuu8ynu9pn9qGfOoK7UFf73OUesvrl645wbPnaO9R8NVXmcdPOZRz9TuNXhOR7WLq3cVj1pr4+Heo3jEo3KLVZ2mPGqMufCE9YF7j8IaX8D6DXGb0lGuIY9mLfM5ZsqjePY6jnk03OSuXMc86lnV0TXmUXXjklrFKzdYq9zVpT5YziEdcbNmziO8pjw6dI5WHXtu4Z56VjlrVjlHzZG6zP/HbZ++72j7X3/t/var7/ty+52PPj56/eYHH2v3fvlYe/s3XdH+9p9/0f+Pvf8Aty25r8PO/8u5X+fXOUegGzmjEUlAzCIoEiQlUcEKM5IoSrakGYfx58/2WNLItmYkjzS2ZAXTEmlCBEWCIEiQCAQIgMipkRvonOPL6d5335zfeVjdhcLe+5wH9FDob7r623322lX1r/+qtarOvvuc+27dfNXuetkNZ9Zt9x6ax/D+/fuffXSwr+N3P/lw3fqN/bXnnC119q7N82dIN9xww/xbanTwsM6cvO9975s/rPPH1vD8+Mc/XhdddNH84dq73vWuuu666+YPv7TzPEqf//6//+/nbT34+7f/9t/OH+Zdf/3184doHnQaJ8WXzn7xF3+xnve8580f8NLFgz9/m0E8GvzyL//y3Ct+zfXv/b2/N9fk6quvnj9k81DOg8GXvexlc03e8Y53zGPx29vf/vb533R429veNtfmyiuvnP9xVg8NfTvQQzx/pNWDyKzxp+1hHQMj/6lPfWr+RNBXEn0N8LLLLptvqt/LxeKUv6edDN4+iTeRBLdY3ESZ6GwMsL5ZHDAzWfj6umbhiu08by7awLnBESPYWMwUPPYpg3yULPSMN/UJilfYoob1G/qUwQbAlMYVP9xtUNnU5GJDZtTgcNNe7vrqI7Z6m4qYYvXcYLkpsDa4ZIN0tNzCFSfnNkfjRbdwC1ZwCxftswnCNKKVWLA3H9yM55r63HTgYqxFOrbceMqYcHRU2m9GjulIr1a3eDS6tR6FW11wGfMoLBdtW25THpWjWLilfsyjsPGmdIxHFbFwaLmOedTYcLhFx9aj4YqfvMKNtsld33g0XMfWH5xck5v24eIY0nHR+us9qp026q2ZcBvyqBsFfWHnizyKq33Okb1GX/VDHo2OjiFurY7xpHi9R+nfetQ40VH7KY8ak4b46x8dW276Zp+FxZ7aR+UWD1uDuCzy6CIdw82c0Q0PeMqjcsleEzzmUVgMsc1f6h/bu69OfP63qu78WNX62Vy98GdnG8upX0U03hC3IR210d7ctHvNkEfDZZl9FHYu17f9/gP1gc89WrVuff30Gy+tV12/uQ4feYpru9fAizyqHhf1rtFlzKM4tTqOeVQ/bXCxpsJtyqNysfaG9lGxYbrBYruZm/Lo9h07a+PawfkDqY89cVFdtPHRumrj/bXyyF21edPmNUIP3AAA//RJREFUOuOm19bDDz3FTY4tlyGPPr7vYG165Ku1+o7/qurBL8/ncdMNb6yzfvb/USd27Kl9j5/yMG7xKLxzhleOHa6Pf/mJ+oe/ek996uunfhjxF3x//ieuqp/+vivryOEDddR6nI0VHZfZR8159qJFHsXpmkvPrCsv2l6f+uoTdfjYWn3tviN1dKXq8rP9dU8PF5/61ovcxT65erz2r99ZOy65odbu+Oj8gd3KnZ+qDTvOrl3XvrSOzrj6N/ii29g+KpdgXogn49FwM3brUVzbfXTIo7g5zBGfOFc/5tFg4yzaR60/4/Hc2Hu9WOHWvh8u2kdxkYM91Hhwr2Pr0XCFvWrf76PZa+RBC2PD8mjfD9t9FJ7aR1tuxsFF/TIehcWX+5hHww1XnsteM7aP8sPp7KNw7mPg3qPatjqO7aPqw9WYxsPJvC7yaHRctI9GR3H9HBGu4fJ07KN0xcNcL+PRcDMePOZRRfzotsijSrjBYx4VXxv1rUeH9pp2/U3to9qbd/XWHzzlUTHg6LbIo+LghodjkUdpkvU6xC0ehcU2L2LCuA15FFex9W91dMA9N/G01aflOubR4F7HsX1UHc8t8ujp7KPmX324GG/Ko3JuuQ151Fxqbz7oad6+2/LrH3qgfvl999Z9jxytex4+Mnr4Rt369evqBdfurltuPnfed9NGfyhqf3317oN1/6NH6+6HhvvOj1ndl+/aX1dduKOec8WueX/FN9fMsYd15vvDH/5wve51r5vPJ708cPOgjM6+JffDP/zD84dvv/d7vzf/Gwr2Iv9U21/6S3+prr322vkzqhe84AXzGLTy3OqWW2755mhVv/mbvzmP/aM/+qPzOL4dZ1wxtDPXvmXnYaE/pOr6X//rf33+zItG/O/bdG9961vnv657//33z7+RZ/1/5CMfmT+IE8NvoHpw51t6NJTbBz/4wTkHv5ma8rQ9rGMK/06dwZlZoib3ta997dy838ulXZgmi7FhE87ouBEp2KLDD3bYtCzcYJsW8cVKfAdsDLEs1GCbgGLR6W9sC85ig23+ztUbH1YvL2aygbquXrtsqOJrlzcP2AYQPMRNXrC8HOGmDsbNgglWh2uweTE/wbgZw9jmVexwUS/Xnptzhz7qvfbc4JabvHGzEMJFyZsJHG6pp4n2zl3Do+XmPPXm2Tlu8uFzscItXBW5iTfELdiR3IO11855uIoLt7plLsc8iqd6WqlzbUpH9bhNeTRcHeYC1ymPtro51LvectNPG3HCxViLPDq2/tT13MTGrdUpOqZ961HY2HKQK9zrKFfn+iQ+HG7qtYNbj4ovbqub0ns08fMmJL46fXgUP+f6OG/XX7gZKx6NjvqIHS7BYzrq0+rmGPOoGMkV1vc73UfDJTqK4z3EuTZiq++59etvEbfUi+VayzXc9NN2SMdgfRTjw/pGF9jRc8MlHoX7fXTIo4o8jK19PLp13Vod++gv17rH7qwN511Zu97wF2v/4WOzPJ76ViguXsMNd7FbruKZZ2NEN32UeBTudZzyqD+G4NcRN6w/Wfc/vlb/8zvvroOHT9SVF2ytv/mT19TuM079Wlq71wzpKDd5wq2O+iUX2DHmUVicltuYR82Beu2X3WvUq5vyaLC1CRvbWEPczjrD++nh+sTXj9cdJy+vF2/6cp1R+2vlgdlN3cXPqS2XPKf2Pn7qBxB9jNuuvye5fhOfvOczdfTt/0WdfOyuqnUbat0Nb6zV7/tbteWsC2rLpqfWb7jhtbpyfNZ0U/32xx+p//W3H6z7HztaG2c34i+98az6az9yfr3g6l3zv8qab0aezj6qXpF/6vWNbnLXDm7X36Xn76jL92ypz9++vw4dOVG3P3C09h85WVeet67O2InrKU/SwjyLsTrz5LEde2r7+ZfW6tc/UidXZtzu+ERtOOui2n75zXXsNPZRnsE1XKLjmEf1gcPF0Xs07cUwfjyZ8YL16defvHqPtjrilblwqJvy6ND6G/PoELcWa4erfnCro75PenSG9VHCDU9F7qkf8mi/j7bchnSMzt5f5TLlUbm1XKc8Ko65M05wuOmjqDcOfDr7qFjq6KS+5wa3OsJDOoojbzjcFfs+HG6O3qOwuEPceo8q4eoYeq9vdVy0j+rbcjWWnGDtwy1ccYluYra6eR3jZv4y1+Jo23INt1Y3eY3pKCZe8hcrD3qmPGre2n3U2OZXrrBc5ewwBmzslpvXcNNfu54rPKWjtllfQ9xcwyPrU8zc94S7tvqEi3nC1TjWH6zIRQxjy8nY8JSODrjlFq76TnHTpl9/izyKJ3+kfsqj6tv1p77da9SHm7zsi/GIeq89N1g/eNE+ihusLWyM77asnFirR/fN7mm3rJ/dm2ye/8GIoeOMHTPfHD9RB2bvzVdeuKN2bN1Yn/ra3vo/3ndv2dEvPnfrrP9wX8funRvr+st21fe/5Pzac9ap9aa0D+vM+0c/+tH5gy0P4mjhAdfLX/7y+a+i2s88YDMvHur5NVnf0HPuNz+tM/09ZPOttttvv33+YE1dim/o8ehNN900x2LRyENBvzVKUw/rtPGNPl9U8xDPfCt+hdbht03V0Sz/LJxvBHr4p61vBOIlP208iPWtvB/6oR+ax0552h7WIWJyPCG88cYb51/l86TQREjie7lYYBZhzE1Ik+bptIXgSTeze/ptMcDaZ7HAzGNxwoxi0yKsRYa/Rc9QBFavLYGMBVuINjX1BOo/ZfC0WIHz5F3JJ5oElrN6MdQbG8YBDjfXPdlvuRlP7urlJV9x1Mur5aY+mxyMV9rD6rRRL3fzJAaPwNmwjQW3nzLoP8RVX9jRcg03xRuhMWHX1Ws39AkKHG7Z5GBvNLiGO4ybvBw0pW246tvqKHarY8tNvHAzXt48vKp3yD3cwiU60k//RTqaK0/7bdiLPIpbcM9tyKOweXZMeVR7uYeb8ekWHY3Rckuu0W2RR7WXT3Qa8ig+5lKbvPGG25BHtVEP55MwY43pqF57n9j03FqP2pCHdBzzKK7GN064tR6NjsaBs/7CfcijfAzLUV/zB095FO51dMC9R+FcE2/Ko6e7j9JKHc/hObSPhsuifVQuuCc37ZO3MaY8igM8xA0ON/G0cbTcWo/C8j7dfRQW98lvZp1cV1tXD9TKh/5Frfk1yWteVTtf/GO1Y9b+0Vmu0dF4ch/zqDFw4VVtjTHkUfWw0urYe/TEiZU6eOBgPTq7X/3GA8fqvocP1v/x/vvqK3fPbuw3b6ifuuWsuvHS2Y3o5lN/vKffR3sdjT3kUXOevWiRR5fRUWxxYP3EXsaj7fob82hyEatdf2Me9QDsqot21x9+4ZG688DsB6ENZ9RLN3251h0/UKsP3FY7nvuG2nb2+fN/mxDX8NU/3Lw+tu9Abbjz47X6m/9N1b77Z7FnP/i98MfqzJ/8r+vk1t31xOOPznPRvvfoo08cqX/89q/X2z/y+PybbJs2ras/9tKz62//9LV12YVn1b79p7hpL/d2r4HnHv3mPtnraG5g820sx5RH2330yovOrOsu3Tn/ht2BI2vzB3Z7D63VFeeuzR/Y+au5uNgLT3l6e52At19UW886v07e+ck6efRQHf/Gx2rTnutq52U3Lnw/DDf58IV5GvOo9nJVWjzlUVzpJfYyHs36Uz/mUbnB9hK5h9vTtY+KJxdjRzfjnc4+OvfoN7nB+sFe229mhVvvUXm3+yhujnBT1+oIi6EvLlMe1aZ9P4Tl3nsUNz4zJ+YiXHHT36u+9BZ/bB+VR6+jfMVzTf0ijy67j6qXG5xvZuE25dEpHV1vdeQ3+ekHZ25abtHR2Mvuo7CcYLmHW3Q0VutRONwU2Pi9R2HttXWt5RYde4+23Mx1uJnz9v0QNhfOw23Mo3Jv91H1Qx41pvhZf9HNGHKHnYfbmI6tR2HtrHf1fIrzIo/Swjhwr2PvUW1hPOx1Ux6F2/Wnf7jBxmu5uS5euEx5VF/tcct6HPOo3PTlx7zfyWXKo3KXixjBQx7FXTw/s8k1XMOt9aj6cO25RcfWo3KT19NRLjlvW/3wKy6oP/Hai+snXnvR6PGjr76wHnz8WH30i4/Xx7/yRL3/M4/Wuz/+0PyfPnnrGy+uv/sXnzMZ40+87uL6gZft+ZYHdXTxK6t842Edvb72ta/N58+vlnrg5QHXT/7kT87/PTq/TqqdfzPuQx/6UP3gD/7gXGv/Pl2+FefB3YUXXjj/lVgP67Rtv1kntm/b+cKZefZlNPfdH/jAB+bPuuT0zne+c/4NOA/r8k0/uSlykNPrX//6eSy/VvsTP/ET8zHpSn+/PuuBn0NfWvm37mivH61TntZv1lng2YQkZ2Juvvnm+Vf/vpeLxcLYFozFZrIdxLWJBltkwRaOfrjC+lqUzJR6ixY28bBNSx+LCRbLvFlksLEVWDwbtrxsErBNhHjqxcibAexQ77pzfWC5uKaf9rADN+Ppr14e4eZcvYUOD3Fzjp++jK+tNnC42nDlEq7qxWJIuRhDvWuwHMM1G65DzJ5buLjWYn1bbq4p0dU1OsovWF4tV2+S4ZYND5dwo7kYMO6tjvCQji03XMRVLFj14eoIV0erW/IJFweu0c0hD/XyMNYijzrHN1jbKY/KBY+W25hHxaSjWOGmfbA+8agx9EuujlZHfbQJV9dosGj90c5YbgoWebTXDR7zqDHCVV8xo1u4hauj13HKo/rKPbqE25hHaT2kY+9RWDEXsDLEDW7Xn5i9jq1HoyMf2OvECRdHz9WcR0e58hst1Dt6HXHRJ3hoH53SEbd4VL1cnStyFT+8xOx1hI3tWqujo/eool4/87zIo85Pdx+Fs74PHDxUdd+ttfapt89yWV/HrntzbbjyRfNvP6lfdh/Fy5waP1xwUw9ro0Q313Br99HsNVu3bqnVk5vqf//d++ufvOOu+v3PPV4f+dKBuuuhY/M/ZvCia3bXX3nLdTPuT+018Wi71wzp2HtUe20dUx5tdYOH9tHWo/KiDSw2POVR5+36G/Jo9jhj0bzn1ntU2x3bZ/cds36f+NJjdW9dVBftrrrqxFdrZf8jtXZg9sPiTW+sjZvtu3vncb23PunZWdzNmzdVfe0P6tg7/puZeLMfBNbPxn/Rj9fKa/5Kbdl55vzfxeMnuslVLqurK7Uy43LPIyfqH/3a3fXRr/hnD07Ob57/2luuqh956a5aXydq0ze59R7tdYPl1nKNju2erl4OQx6FHa2OF527o667eGt98c79tf/wat39yLF6dP+JumbP7IfUbRvn3/jT/imP0nXG7eyra+vOXXXizk9VrRytVb8Se8nNtf3CK+vozP+L9lHaq88PZ+Gqfasjrsvuo87jSXFcW+RRc56502fMo2Ir2if3cGv3GrGmdBzyKKzY69Rr6xCz1xF3cVyjy9yjs1zgnpsSbKx+r+nXn/U0tY/iGm7GEksO4WasMY/CrY5i9txg7c2H8eJRbVyDxQm36Oba2D4azI/qjWWe+71myKNj+2hyi45iRAf1Xp+ufVQO6tv7ltPdR3uP6our4t4ZVuQpXssNji7h1urmtcX6yD1j6Ze5cW3Mo85dm/KoWOah1WnKo7DY5lC9eHDvUVy1yfrDIdxgr7BjkY5wuBkH1s48y6vlNuTRRTqGe7gZs8VKuBu71ZEnw03MMY+aCzkn13CLTo5eR9yG1qNzR3RU3N/ivsijy+6jLdZWzEUehfVzbcqj2uKizvU/qrLhm78CuzbTwq+1Hjq6Wju2bqif/v6L609//6XzX4k9neIPNrztbW+bf2POXPmGnW+oOXw7zuFXTP26qYdpfr3VsyjfavMA7S1vecv836+z3sTy12TNtYd9vlnnG24entHR311Icd0DOg/nPLTzxTPXaPWe97xn/vDN2vCtPd/ug31JjQ6KB3y0EfPSSy+dj+FXcvMtO7+ySyNelr9f27WOfXPPQ0PjteVpe1jHvP7xPsRMngd1/uE+v5eb5L9XSxafibIg+qfThGd4C9VmYHKDLYYsHtiitfBh/S0csWE3dxayhc8seWilT7An7/KBGcFDTwtfLPX5lEE8RX8LUb0+DCJnWI4wQ8A4tZ+guC6+63IXB1f9faKJazaCcMtGIBc8sqm13ILlhnty19d8iQUbq+dmzBaHm6P9lMEY4Ya3OMaLbi03ONxaHVtu5jzcYDd+Fq9FpX/enMKNxq2OYvU64qovLJeWm9xhn2i6BodruGXs6BjdpjwKJ/dwGfOo9nLBo+U25VE5mSfzDU95NJhuYzqGm7kQS8wpjyr5lE99uEXH1qOtjs7DzaYdrr1HrW0xgqc8Kjfto5NjzKMwDmPcYHOEm3j4eJVfuA15NOsPxmvKo2LpY58z19lrMjetR9XLXYG1gcc8CuOWXHuPatd6VGn3UXM85lHzhBudYLlOeRReZh/lHfX5ZuQij07pGO6wfrg5d0x5VC6tjuE25lH5ikWnOdcdsx/OPva2Onn3Z2rdznPqrDf+xXri5LY6eeKpv0AmtzFuxoiOrmlvrsLNa+/RqX30xGzcffsO1D/7rQfqNz7ySL3out31w6/YU1dfPFtLB1fqiQMr9aOvOLtedP05s3invvGzaB+d8qhc5KTeMeXRXscpj7omD+sp3KY8Krdl9lHYuPlm5CKPuvG97IIz5t8ge/CJlXp4y5V1y9n31pZDD9bKw3dU7Ty3tl/x/Pkfm3h01l8u+vtV0Mf2HqgNX3lvrf7236s6OJu3mv2g96o/XWf+2H9e6zZtq8cfe+rf8OFR+W3fNvsBZabL73z8kfoHv/y1uvOho+XW+soLttRf//GL6/Uv2jNrP9NtwqNwv4/iaoyWGx15zntgdFTvmNpHo6N5vGTPGXXzVbvq89/YO/PWat31yPF6aO9KXXnuyTrzDPO+61s9Ouu/Osvj8JlX15bNG+vkvZ+vk4efqJV7Pl+brn557Tzv4oX7qLWLWzwZHcOt96hcFXjMo7jxnH7mchmPwsrUPkoT+ernNzyW8Wir47L7aH7Do+XmaHUUI1xhnPTHEXa93WvkkX0R/hYdZ2PRYOz9MNyGPCofXOi6jEdbvMij5tn7a+tR9V5bbvpN7aPmvOUmT7o5d/Qe7XUUS5/gMY/qL2ftFfXitzpGN+3gcBvzaHTUP9+MXPRe374fLvKotjANzfUyHg03uOXmaHVU5BbdFnlUHDrKFR7yKJ9l7uTVehTPlitufKwtHB2Dhzya9Ze9ZoybMVrdouOYR+VsPPOKyyKPZr2ql9uUR+VoXuQeXYc8Gh1xa3U0XstVDFiO+jparmMelSusxKNw71Hc5u+PszqeW+TR09lH5WTs6JTcx3QM13Ab86hXBSex/ijLlk3r62U3nl3f96Lz6lU3nV0/+/2X1Cuec85pP6hTfOPwJS95yfybZ75t5hxnc+9XTP3qqz/4kN/g9C0733b7uZ/7uXkf33pTzI1fczV/iodoHr4pXtsHdYr582/aJb4Hcopv4vk1WA/m1Pk36sTWRl4pxpUr3cTyxTVt9PHru9HnmmuuqTe+8Y1zneTmV2Tl35en7WGdhe3riEgg/aY3venbkv9eLRaRxUV8+Zpc2OQ5FBuLOpNpg8mmBOtv4abeIrVwLR6xtLfhqieqvq4Fi23hZrHZABVYPLlEcDnCKTYOWFv1crLJiO1wrcV0GuMmdrBzuciz5YYHbuHuHF/12mtrPmCbXMvNhqEel3CVi+twuKU+XHCAxYRz3nKzSeMmfriJay6dt9y0l3uro/pwSz1e4hnPPHvzwQ3GTd9WN7HlEdxyE0+u0dEY0QE2fsvNa7g5cIO1h8UZ01ExbstlzKP6ws7xT+69R4MVc2EsJdyiW8tFzj238Gu5aUOn5LbIo+ZYPsFTHhWbbnRSj0t0hHuPqm/XX6+j8WBx5eHV2F5bbjl3XXvnjp7bkEcT3zy3Ho1u8hcLdmPngFtuxo9Ho6P2xqJTi8c8aszk4mh11N9rdFQfHbRzbcqj0a3lJu+WWzyquMGBHepbTwZP6SieXFqPBquTQ7iFX7g59GnxkI7hpi1N5KouXMc8CjtvuQ15lN/ka2zxlY2z8xMf/te19tjdtf6cy2rb6/9ibdvxrf8WU7jJq+WWc69uFnFwo6hduKkf8mi4yv1bddxan/ra/vrnv3V3veW1F9X/9WevreddtbteeO2Z9byrd9envrK37nv0cL302h21Y9upG+MhHdt9tNcx3OTZ7gWw/HpusHNHqxssTqujIp7rYnl9itu4R1Pf69hzC9Z2iFs8GS579+6rM3fN3pvW1tWnv7q39h7fXGdfdWM95+SXau3w3lq99wu18bIX1sazL67Vmr3/HTmVi5vidZ9/Zx191z+oOjrbv7btqvWv/vN1/MV/ujZv3VZbN5/6Nzczd3NdT67V43sP1b/74KP1r37nvjpyfG3mr5P1ppecUz//45fUJedsqiNHpz26aP1lrzEeLAfn2k95NJ507mh1PO+s7XXTZdvra/cerMf2r9T9jx2fHSt13cWb6uzdsx9mtnR7zexYmeW9uue5tXndaq3d96U6efjx+VxuuuaVtf3sPXVktlbH9lEcYDqpX6SjMWHn0bX3aNrjlf76qXc92KFk/Yllzp/kNusr736vgeXpWOTRZXRsuWV9hU+4Brf1rgc7pvZRBW7Xmzy/k33U2NFRvfbeX5fxaHQO155bznERT7/gcIPFVQ87lHANt1ZHecofNqbzVidcp+7ZxJ7aR+WW4v0VlrP61qM5xnSDe4+GqzjGXsajUzpqm70GNpYxgoe4xaPhImfYGEM6epWndsnN0XINt3b9meNex5YbHrgbyzwv8qhY7fqDe25ygMNNrJ5bi7XVxmvaO6Z01Faeub8Mt1bH7C2p7+9He6764qp4wIj7sntNq6P6YOcOY2jvVd0UN4fS6rjIo7i4lvpFHu11HOOm4Ke/nHsdwy26wa6P6ejgDzjzBv+HKNu3bqzzzpzdN25+6tc5T7fIvc2/59Lju+++e+4tD9WejvJ0zl3P5XTK0/awTgIWsj+T61t1/rE+nx57Q/xeL/K2qGJuC8urT0wsDBsofp6OWwiwDbr9tMgitRiDbVgWq0U09ImmOtcs2jyJt/EFD33KYMxgT9LhfKI59OTd2LCctA83nMQLN/1wzSYjd7nqB5ufbATayzNvxHLBwyYX7Ny14HAzh/yg3iYntvpwFRtuubomd33hcAvXcFPETj1u6qNjuIlDN1js6B5u0VHusDy9oegbbnB00rbV0Qa6jI7iy8XY4eZouWnT6ijnKR3FMZ5Xn0YovUdbrrhFN5jmuEW3IY/Cbjgcy3hUgcXn0XCNTuGmX9544Z5b61FYwU2u2g95VP6ZS3ku8qj5gHETWwx91fcexQ3GI//WRM9tkY7h2ntUP+OJY7xFHsWj59Z61DxY0+rloD65t9yMDfc6yl2BHUPcYLHlo/8ij4aLcRZ5VP5iWd+4ns4+KvYYNzmpDxfjTXlUTmPrD45uXmnpWOTR09lHs9eI6z1l7/4DtfLI7XXyU79adWx/rV36klq54c21fcvmb+NqPLlPeVR7sbX1OuVRcXBL+3jUN7M+8Pn987/89X/5mWvr3N2nbooVf4b/gceP1hfuPFzPu3xz7d66Nn+QItdex2X3UXnwhVwU9Y4hj7Y6wlMehbUTexmP0gqWGx5jHnXgZr7CTeyp9UeHi87eWp+87WA9sf9oPbbu3HrJDWfVrgc+XmtHD9WxB79ea9vPqXUPfbW21/Hae+h4rfv8O2rlvf+o6vihOrllR238vr9eu9/4l2r9hpmOjc7Kvtn4O3Zuqwf3rqt/+Kt31W9//KFaPbFWu7Zvqp99/fn1M687u3bOznefeeo+Zsqj5mVoH+11NHa4KrBjkUdbHVuP7jl3V73w2t31lbv21kNPrNT9T6zW3Q8dq6v3rK9zdm+trdtOPTB4UrdZ/9W1k3Xk3Btr08rsh6gHv1on9t5fx+//2vyB3c6zz59zG9pH5ZP7mGU8Gix3BXa03MIVN7HlCC+zj6of86g5g+VKl2U8Cuu7zD6qv1zsTeG2SEc5qA83OoYbbA7sNfr7ZpZ+xo9nv5N9tNUxc6FvuC3yaHQc4yZn+Wgnt96juOq7aB/V3/7Q6kgbc2AsHg439eG2rI69R+ViPv0cAcs1Ojpa3YwRrrAcxzwKG1c+2sHKkEeDl91HYWNqK/dw6z2Km/kKXkZH7e1b6ltu0bH3aHQLt+Deo9ExuSzyqL7ZR+EhjxpDPX2G1l9wuI3pGG7hGo9qL3/1izya9QfbI8MN7n+u0BZ2bq4XebTVDW65iZ+fffWnp9zCRY5jHtVXe+P1Orbc5Cd3MejmUC+XMY/2Oib3IY/irr+fI5bxaHSUQ6tbdGw9mnn+/6fibyY8XQ/qvpfK0/awzsbxz/7ZP6sHH3xw/nU/C8ifp/VtO0b8Xi4WTxa7jYTpLQTXLD7mDwdYvbY4W6hZHBadhZp6i9RiyUJzrk02hrzZwNqIbaEmXjZgWH8LX04Wp/xgfdV71d55DptW6vRJe30t5OCem2Ic3OCWazAeNmXx5Yo3vuphbc1rMK7hboMOV3mJJ3ebkniw3OXYcnWuv6Pl5jX1+rbc9BU33HA1rnzgIW54REcx6eZNHMYlOoa7vuqDWx2HuMktxY25euOoN8YQN6/RTXt18JBH1Run5aZebjRpPUpDR88N7j0aLsZMPFiBwy0elc+QjtrmCNfMX3QI1+jYexTWZ5GO4W6el/Fo8tB/yqPGD1fn4RYd4VZH18PFMeZR7R3yjC7hJj9twy06yn1MR7HCDVd83JjjPuVRufc6hpsxWm5eYf15Rjvx1MlXnOBex5YbLNfeo7hoE+5THtVf7FbHIY+af0Wu4sWj4aptjparNq1uQx6Fcea5RR7Fg27iy33Ko9pHR+fbZvVHvvLhOvmld9e6Wqutr/xTdfiMS2tdo6vcw02+cnOuHg431+RmLlw33phHYVyH9lF/+fWTXz9UX7/v8PwfCz5jx6l/Lyvl1tv31ZfvOlA//OpLa9fWEzPu3/k+KndjausIV/k4Wt284hKs3ZRHxaWFunCb8mi7/uAhj+JmHGPTeJFHs/62+GbYyuH5t+s+/42Dtf/g8dp12ZV107lHa+2R22cb/iN14ku/Vydv+2CtfvHdteHrv1+rX/tA1crM12deUOvf9Lfq2LVvqk0bN9TWGR8le42x1q07We/7xAP1j//9PfWlmTZ+9fbqC/213qvqR265pI7PeBw8OP7NrGX2UQWXcI2OivbOF3lUfK/RUV3rUX899/lX76i7Hjo8/weuH963Wt944Oj8r8See6YfUrt9dOuW2Zyu1eqFz69NBx+oevSOOrnvvjrx6F218epX1vYzz5l/wy77aHQM9/Y+Rj3uvY5yj47ZW4Y86ogn5aZukUeVrEdjDXmUD8U23/JM7tq3On6n+6iYivcU9XKOjrg5F0+f6Aa7Ht0crY76yjdzYSx5hFu49vto1qPce4+aB/NhfPOob7uXTHkUjm7hJlfn6oO118Zchqu6XkftotvYPgqHO26weN5Tht7rw63da+DoOObR5O4cnyGPpt651xb33FqPGlO9/ODsq+Eql0X7aO/R7DWKuWjfM7RvuRlPru36g+UUHXuP6q9eLNe1V+dwPXhIxymPio2La85xH/NocKujeEMenVp/sHP9w9V58omO6vTTXh0cHXE0z4s8iseYji0348G4iJ36KY+KJ/dWx3hUvRjhIoY25j11Y9xgsZQxHeUib/krPKh+GY+mv1jRXfuWm/GCnTsWeTRcYdfjSUe4qldnXDHM9bPlmV2etod1DOof3fsbf+NvzP/Urd/V9adv/d6uv3jxvVwsLIvPpsTw7adDzJ9PUGDF03H1WbgWiwUBi2WxWHRZqBYy7Am3Re8ItkkYO9jC9OZsUcNjnzJor2Shq3d48m5hOtfGk3abEyxH/XGCLWbcwkU7WP98M0s+uLfcwlXe2bDHuNnIwkVfMfQd4mZs8xksd1xhfVpuYrbctBMfJxincIPDrdcx3GxqrY65QdIv9TwebupwDTd96RwcHY0F55OwYDrA+WYkLor6cOt1jG6LPCqP6CL2mEejW3QMtymPml9Y7uE65NHo2HNz9B5Ne+tPzCmP6td+Ekb3vFn13ODoKNYYt9aj0THtpzwqNzqHi/HaT76iY7CcWm5DHuVJr9q63q6/Xkfc5I8LjMeUR82LNn7IdAx5dFkdw61fj9Gp92h0jEf1a/fR6BhurY764kEXWG5DOp7uPgqr9+0NuWevcZzuPtpyjY7RZZFH2/U6xi0edYjlH/z375St+8rv1so3/rDWbZzx/GO/ULvOv+RbPKp/y814Qx7FFR++0D/ceh31a3VU2n305Mm1uv/BffWBW/fXpedvrxsv3zWLPW9WB4+cqP/td+6pk2sn6ided1Gdc9apbyfhGp2y/nodjQX3OsKKsR24KOpbbnB0HOPWetRhnNz0n+I27lG5LHo/1BY2jt86WMaj0XH7bLxNdag+940jtffQau1d2Vovvum82nHPh2vdptlN/sv+RG15yU/UhrMvrhP33lonj+6v2rWnNv7Qf15nvOiHZpxP6RYudDx4YF+trm2o3/zo3vpff+eBeuSJo3OtXvv88+oXfvyiuuzc2Q+Gm/ww9tR9zDIehaNjuPBIq2M8Kg/7vvpFHg2e0vHsM3fWS64/o+64/0Dd++hKPbJvtW6793Bdfs66uuCcWd+Bb9it1Po6du71tfGxO+rk3vvqxCN31PHH76/NV7+idp559pMebbniIk/4dHTUp/douMrHHPDJMh6Fl9lHYfF9G/d079kWcZNL7mNg3KKjo91HW66wHHAL13ALV+PKFVdclHavadcfnPZT3PA3vn0unjaW+jGPBrfcjNd7NJifpzwKa9fq2HP7Fo9+k6v8MzaN5B9uzluuWX/BQzrSTb1ctG+5tR51tDou4hYdFT9HiL/Io6ezj5oH+3J/HzPm0Xb9wVMe9Sq3cJPDlEdbHXFRhjyqnfbGneKm7nT3UXho/Rm/96j64GV0NJfRqefWe1QetBEXnvKoHGDzk/rvZh91wDzNE9rjvsijrsPL7qNys76fzn1UDurDRX2ro6P1qBitrnIY8qh6fdR7fbY8s8vT9rCOEf36q3+vLub2J3P9kYlnwsM6G6pFw9hMb2FauNlY1MMWikVkMQbbIHJTb7GYCwvVotHXBmPDTb1Fbcxgi16MbBxiGyP1LTaeXGCl/URFvXzlbmzxXEvusOvB4Sa+67BFrd48GFvu8ktuuMlffzrbtBywerxx1V69ecEVNpa+xkh7YyvGD7fUh4t+LR7ilvmJDvJvdQu3Vjd9wi06hlu4ime8bNDhpn5Mx+CWGywXRb384jFHuNFRfEfqwzU4HhUvuoUrrKgPlymPhku4pb7nFh3NGc/hmjlXP+TRXrdwC/deR1hfr3D6ihOPqleMn7HGPArrg2ery5hHU28sMVusZHyYl8JXvGU8mnyCxzwKu85zQx5tdcQjOuLSclNvHsxH2ottjNS33FqcfJJLcKujI57UP+vH9SmPJhZuxoOHuMWj2rkBU9/uNa1Hcc/6a7lFox4bTy6KXHpuYx71Crc6hlu4OGiQ9TTlUfXwsvuo/Bz+za0TR2fvAx/75Vp7/L5a23N9rX/hj9eGraf+8vgyOoabIzeLbhS1Cbcxj7a6tR71LbCzdm2o2+47WB/83BPlFtE/Nuyvgv3z37qzPvGVvfXTbzivbrrcQ9indGw9Kla//nodFdh1/c0J3OvoiEedew2e8iiOsPqW65hHxYZ7HXuPRkd14bLIo3KS37ln7ajH9x+pL9xxeDbGibpp3/vqkqNfqu1//L+qrbf8udp44Q216epX1sbzr6qVL72v6spX1PHn/+Ss76lv1D3l0VNcH923Uv/Dr9xW7/zoo3V8Za3O2LGxfvI159df/tHL64LzdtfRY6c8amzzIa94Wq5jHm25TO2juJlP5/rTZcyjrsWDQzq2Ht21Y1u94Motdd8jh+q+x47X4wdO1lfuOVyX5IHdN79h96SO27bW8fVb6sQFN9aGB79U/mruyUdvr5MHn6gNV7+itu/a/S3/hh1P6KvM+4/omHpcomOw3HuPKvhmLrR9OvZRecOZ52U9Kq8xbsHtPtnicGvro1uro+stl3jUdUUc+amXPz+13L6TfVQ97D7GWIve6xX1YzqGW7jgHK6tjr1uU/tor6PYuLgGR8dwk3urI7xoH5WLenm411C/yKPqhrgNeVS85BZu2vfc1C/aR9XlPQJ3Yylpb6wxrsbTXk7Jr+UWj2orRubaq3qvrW7hllgKnLHEaLnRBHft83NEz63VUd9ex+gebop4xgsX9fIJ12D14eIIV+deg6NjsMOcJ1djTXlUbnhEx3avgdXzqJiKudC259Z6dExHeEhH9bC22oxxi46tros8iofcxQrO3MC9R1sdYVyGPGr90Uf/RR6NjmIkd9j1YG3FSXuxjPFseWaXp+1hHVPcdddd82/X+RVYf6KW+fyhCWb5Xi4WpUVj8VgcFhLTezqNF8z8noZn01H8gANbiGJkscA2rcQb+kTTuY3LpgBrq03w1JN48fMpgxsOeOhTBgvUufmHw03OLTfXxZc7LPdsUmKbGws/XOUhX1huPTe8HMZtucnHD91iw8ZSn0+LxIblhpv6cJUD7AhXdcZIvc3ffMHhFh3DjY75BAXuudERxgWWl3y1hXkaDrdeR33NX3C4BYdbNlRzE27itzrqs8wnKL1HzfPUv/USLC/jh2u4RceWm3r+htUt+4lmz63XMR6NDuEixzGPiqXf0Cdh4RaPJr45X8aj4RId9YVbjzrkFu4+PR7ipmib9Rcde25jHtUP7rn1HpVnuMFDHnUNNo/qWt2GPGoMseAhHRVYn2D5p/8ij+ICK3wUHYc8ynfa8ly/18SjUzq23FqPGtPY8Ui49TqmPjqGW69jPKq9Ojku41FYbj233qPqaCfe2TPPHXjgjlr70L+oWjla229+Ux246CWzmDPdZrmIL7fso/oPcVOcmx86J9dwwwl2HfaqfTwaHG6bNm2uM3fPdFyrev9nHqmPf2Vv/e4nHq53ffSheuDRw/Wz33dx/dkfvKaOHf32vxSHa6tbu4/2e41ceEUe9n25THm03UeNuWgfhc2B2Moij7b76JhH5WFsfhaj5TrmUViudPQNt8sv2FW//7lH69jhI/Xao79VF+/ZWdt+5L+oWvfUX1nbcO4VtfKVD9SGlUO144U/XI/vn/2g+E2um2YcDxzYN/93A//fv35vfeYbfoA4WReeu7X+1s9cWz/8srPq0IxLuMpDfubEtwEXeXRsHw3OXiM2jCvdgsc8qt4YcHSc8uiObZvreVfOdN97vO588GjtPbxWX7jjYF10dtUl5888MJvL6DjXbfu2Wtm8q46ffVWtv//zte7I3lq9/8t1/MjsB9OrXlE7Z3sP3vbReI5/W65jHg23ZfbRxF7Go8vso/Fkcl3k0Skdhzyqv1x4Wmm59Tqe7j6quI+B233UWpBP1t93so/ypL7hNuZRh9wW7aO4ia+It4xH1WvX7qMKHcONjriJLz/jtnvNovtRukx5NFzzzaxFHj2dfVTc6ALj0OoYj4Zr2k95FF/YmHi3XHqPGmtoH4XDrddRvfsM9biGW3TsPRouPbfeo9ExuS3yqLb9+us9ipv2xtY+XNQPcYuO+sDRUQ6tjjjgJq46R7ipV3qPyk87uNdxzKPOzfUij2avMTY85VGc9A+X3qM4tDpqP6Vjy00fGsSD6oc8OqSjseAhj0bX/Jt1izyqqIuOYx71mnl+tjzzy9P2sI7Jn/Oc58xf77nnnvmvv/7Mz/zMk79O+b1cbATyZnAbB5NbCBaBxRasTbDFZRFZnNnExLE4gi1KWFvYonWot4DyZpONAbY5pH824CFsc5CrHHts0TrCxbk2qc/G03K1aYUbntqFi/xtIPJLLvK2acHZtMIN1tcmlA1dX/XGdjNq3sJVfGMbQ3tYbvJQLz/1sPpwDTeHTVDO+roOD3GDlegWbr2O4aaP8+SKC4xbMK76BA9xo1u4hSs++XQ3XId0DJch3bRrueGaNxdceo/Kq/coPvrLnUbh1ntU++Qqr+Axj+Iqlylu4ZL5kZv6Ia6tjmK33KJj61GaqNfePC/j0eio/5CO8ah85KY4d2RutG+5OnctXMJtzKPamvPkGm6tjq1H5Y4HHC69R6OjOTMX6oc8GizXcIHlKkd4TEf9eQaHcMVNO1jfcE292K2OuPUelSu+xoGHPNquv+C0b7kFp7gmfs7lN8RNrs61SX3rUVhfcwZ7tc+13KJj69HT2Ue1DzcPbjY98Nla+ew7a92G2Z74sp+sXde+pA7OdIpHex3lN+RRHBz6ycV5y81rdItHYaXnduzo4Tp8fF3963ffO39Qsmvr+nrd83fXH3vZBfUnXnNOvf6mXbV51n779u98Hw2Wm/bmRftFe03Wm/OeW+9RXOQjjrEWeZSOwdFxyKPm0Fj6L/Joz3X9+tn7xa7ZPBxdq1u//ni9cfPH6oLdM34v/+mZEt/6yfmxT7+j1o7PbtRf9hO1ccup+5rNmzfW+plX3vXxx+r/+at31AOPzbTesL5eeO2u+ms/ekG9+LqzatPmp/5ycXKRJyyPcBvzKByu6T+kYzyq6J+9ZcyjWW+tjmMenY+3dnL+DbuX3HBmPbr3aN358NHaf6Tq83ccnM3Zurp4z/batvXUX/zL+tu+dUsd33pmrZ5zTa2/73O17thMgwe+WCfXb6gNl72gdtBxlivu8ujvY8Z0Cxd4yqPh4rzF4dZ7dJl9lBb6aavIXfspj8KtjnLpuQXTUfFQDVaSn9yMGz7J1bk2QzrKteWmbc8NNq78ksvp7KNiwy2XKY/Ccolu8lPf6yie/M3lIo/qH6z03FodaZD23rvxaLm2++iQji23Xkfjy1XesPGnPOoIN+c9N+3E96q4bq69it3qKBd5qQ9etI9GRyX3MWMejY4t7nWEe4/C2mqzyKPRpecGx6PqXcOl1WXIo/gHtzri1uoYblPrDx7S0Xmr45hHYcU+p/TcWh3l2eo45VE4usgDbrkN6Zhcgsc8mjZygcXvubkufss1WOxWR7nIixau86DXRR4d0lEuQ9yCnYfrIo/K1bk2Yzo66OS6eM+WZ3Z5Wh7WfeADH5g/Eb700kvnf4XjpS99aZ1//vnzf7Pusssum5vme7lYSDYTmxJjezptQVtYcs/TaguP6T25D1YsFgsHtrAtlmCL3mIWFzaOxWsRWtjqXYPVi2XhW7Tq8ymDXNT7FMAY4in6W+jqHXRQnIsByxmWEy4WPtxyg3H2pF/xkDVcs+kYt+UqLxsNLNdwk1s2LYc8tNc2XMIN1+B8WhQsN5sN7Gi5OXyqEG6KeY9u4QobO9yC9Ws/QTGHLTd5mFvtUg9Hx3CLjrjROTg6yiVcw03/fFrkhsM1uY7pKCYc3aY8ChuXDrjAypRHtZf/Mh41pjo6Tnl0SEd1jvaTsHhUTtafay3Xnpvr7SdhCm5jHpUHbsl1GY/SseU25lE5GUuBHXLvdYxHex3lGB2NHY9qLz/17fob8qh8Wx2nPKoOdu4Qq/coHfWFWx1dk+uUR1suvUdx6HXEFdZeabm1HhWjvyHqPeo8HtVfX+17jwbjFuxGV27Za/Qf8mh0lJP2rUfFC7foGB0U3BZ5FG65DXkUP31PrFtfJz/z9lq759Y6ueOsOvGCn6yt515cO2fxWo/q33Jz9B4NV3lnbhZ5NLjfRzesr/r3H7i7fvsTj/sEr970ojPrL7zpnHrx9efWpRecVUdnOh78LvfR1qPGxgV2yHXKo9FR2zGPelVHJzos41FYXkM6hkvWn3i+bb+MR1sdH3vs8VpXJ+vi88+oD39xb5175Bv1nLVba90lL5j/W3WnHtidrNWZJ45+6F/ViQtvrpPXvWH+791t27q57rz70frf3/tQ/cr7H6yjx9dq4+xnmz/+6vPrb//sDXXBWTPuT3z7NwrCDQ+69NyGPKp9v4/2Osaj5t57IO7GVO/oPdquv+g45tH5eoRnr2fuPqNedN0Z9cgTh+r2B47WoeMn69O37a8LZj9/XnHRzll+Tz0MmXOd5bu68/xa2XVhrb/3s7Xu6Oye5Z7P1cqm3bX5sptr56zeNw+Prcx02Tnz4Gy8cOt1lAu8zD6aPV+RyyKPZq9ZZh+FxeM5eU551Hmr4yKPRkcahlu7j+KmwPq0Oobb2D5qHGsmntSv3Wt6j7Y6ttxaj7omjm/0wMt4NLjl5sAlOoqRfdR9zCKPehU/uOcmbq8jbsaB5dm+1+OFT7hqO7SPhisdcVMvB+2z/sST63e6j0ZHpf1m5CKPhsvUPqreOe40VB+PhuuifbTVUbyWG05yiW7h1ns0unmFpzyKi+v6Ky03GkVHuF9/0TFcoqNYsLFw5bmem6P1aHByiY5DHoVxFT869dx6j7brD57yqDGdyz26hVvrUfX6wq2Orsm15QarzzcjF3kU9grLZxmPylX8ZTza6jjmUWOLAYeLerl9p/sofbL+tFHv9dnyzC7f9cM6hvvlX/7lev7zn1/nnnvuN6+eKr/5m79Zl19++ff8t+sscIvJQmVsrxYi81tcFjjs1UJRYO1giyo3FRaLeBaq9mIoNtxsBM4t3Gx6FrZ5TH9YDIsYFtsYqTe2zcMCdJMEK9rLF5csUtfCBRZDvdx6brB+6jO2DaTlZlzcwkXeNqpwwc0RrC2u4slBWzFTL7aYiS8XXLU3t7D2PTfYEW7hb7zoFh1bbsHR0fjaGdu45j6YBqk3z3i03HCZ0nGKGy1wkWu4qVfUpV6u0dGbRXC4havr4Yan+ug05lH5Boeb9tGx5RYdaWEucF/k0ejccguOjuEWrnLVJrjnph5n48HGGvMojA8ucoXDrdWx9Wh0bNv3OsLGVPQRq/WoXIc8iqsYwdpGx3B1PXPTfqKpnbF7Hfv1Fx2DW49qb6zkGi49t+iY9afA4abg4ohO6sUxHrzIo1l/sHbxaL/+YPmaC/FxU4+b85Zbv/7gnluLjW1MY7fc1MO9R8MlOo55VJ085BZuvUd7rsvso9oYf+Ps2urRGbcP/otad+iR2nDeNbX64p+uEzNLJn50lHd0HPMoPvYWc+NGNLqOeVS/4OhovM2bN9VjB9fVP33HvbX/0Gpddt62+ls/e0NtWjfT8Wj+3Zppj8K9jmKP7TWK/nKFw03BI1zk6lyMFodb71FzBYsJR8cxjyZXefceHeIqlvbLeFQusHz2z3I/a+fm2ntkfb3/GxvqRes+Vzvu+mCdWL+xTq7O9rmv/2Edftc/mD/U2/wDf6eObDqjtmxaV7fdv1L/46/eUx+81Q9vVXvO3lp/7gcurD/+8t21fcum2rxl2KN8Z25o7nUZjwbjln10jJt6c6E9XcY86oDl0OoY3XqPivOkLrP4z79qR+07eKxuf+BIHVlZV5/9+sE6d2fV5Rf6Nx6/9Rs982/Y7bqwVnbsqQ33fqbWHZ/tE/d9fmbyfbX6hXdX3fpbtXLvl2rdll218ZwL5/HDVV7hGo9m/SlwuCmtR9PeD2vLeNRr1h/cerTV0ZzLT1/zPOVR7Wncrr8pj4pp75Bbq5uSelzoGN3CBdam5SancNcHpku4DnlUftrB8p7yqDqHPNzHRLfE6z0aHbWPjmMelQOsb7hOeVS/4OhovHBpdXQNj+SKyzL7aMstWF6wsWF5mAtj9dwUOB6Va8stONx6HcNFCbcpjwZPeRTWN7oMcUt94skNNzg6KrB8o1PaGGvKo3B0dD249Wi44wardx+zyKOns48az/qLB8NtzKP4tD9HuDbmUXXGlVu4KS23Xkd5Zx+VOz9mvcHOxVN4znnLbVkd1YebEhwucnVtyqOuh2vPDe654eJIblMeVY/rkI49N0UbsRd5lI7RLVyGPIpTuMP6PVue2eW7fljHYP6QxJvf/Oa5aVKY6dOf/nRdfPHFtWfPnm9e/d4sNj6F2ZnawmJ+T9qZ38Jietireu08Dc9CtchsgvrBFmU2jvYTTXOk3kK2qVlIbs4sXNcsUvXawsaG2yfxcD5lsOHB7ZN4MWA5wcbon8TrH644wF7VG8fGEm5Ky818yS9Y+56b/saFnbtmPD8MOm+5iW1+nDvaT1QcLTdHsDpjwHLyRhju0U2OcLj1OvbcxIX5FzbH8o8uNmNahSsNWx3Ngzbaw+GW/uGmvRzFkru6llu4tp+ohOuUR/OJigfkrrefFg15VL7h2nPrdVQH5xPNZT3q3NFy6z2qZL3AizyqXbv+lJZbPKpob5xFHh3SUV/10dG5w7xG1/6bWY5gbcWMjrD5Vh+uYx6VK6wYv9cxumX9jekYj8Ji457c49GWa7/+Wh1bbs5bjId4rW7xaHC//lxvdRSn1dG4fCFXvpP3mI7Gxtu1rDd9xzxqDGOZT3WOllvv0egoZ1gOvUdx016d9vAijwZHxyFusHOHByu7jz9cK5/6tVo7eqC23vzm2v2iH5rHbj3a6zimW7jhwpPajnk0ug3peOjg/vqVDzwy/yMS62b//cQt59QtN59dtW7DPA98Fnl0SEeYjkMelZ/3QHjKo8vso8E4mQvXec71RR5t19+UR/HBRZ9lPArLpdXxib2P157dG+q3vrypvn70/Lpi5cu142vvrOOf/506/sX31Iktu2r99//HdcZNr5/ltLF+8w/urn/yG/fWHQ8dKb8odN2lW+tvv/XyesOLL6516/117WmPys88u4+RxyKPDu2j0bH3qHnP+5+j1y1YnZitjmMexcW5fnKhp2/A+XXf/QeO1NfuPVLHZ7d8n/n6gTp758m6+pJds/xOPXh9UsdtW2v1zMtrZetM/3s/V+uPHazVOz5Za/seqHUrR2rjXZ+o419+X61sPrO2Xvbc+b8TOebRcKPjmEfNT7i5j1nGo/36az3av0eYB7m1Hm3XX6/jsvuo/uZf+zEdxQhWFx3lrF5O2UdhHGAc3MeE65RH6Ra8jEdbLos82uvYcnPAchVfEU8Jt15HOLoN6Wj8Vkdz77r8vD7p0Vm9vJfdR9UPeRTX/Bwx5FE5hOuy+6h6c2b8cOGTVsd4NLoN7aMtNzxwg80XrE246dvqKrYcgvt9VO69R+WQ+9veo+qz18SjXmHX2/WntNyMY+7jwWU82uqo7ZBHMxfmKbo55Jr1KL+ea6ujGOpbHbP+1MkBtymPwtFtkY54wXgs69Fex55rPEoHuUS3KY/C/fob8ygurslDrlMe7fdRfKc8Gl39HLGMR2F1xljkUWOb42fLM7981w/rGMXDOoa45JJLvnm15iZ697vfXa94xSvmN3nfy8XCz+K1mJxbCBYwzPwWiuuw67BiMcIWh0VkcVgksLgWrrawhW2hZgN37lqwvhZqsL5iWIT6B6uXX97E1cNyUWCbR7g4d63lJsdwC1f9YW2y0MPNpqW+5RaucpU3nNxtQI6Wq0MebkZbrj038yU386k9bGw5jHEzF9FJjJbrkI6tbj0348oHdtBIbuEK4wbz/ZSO4eaNM9yMJZ58lvlEs+W6iBvsDSBjKy3XIY+2OrbcomO4aS9WdFE/5dFwTfspbuEvl3CTQ7gNcVVabr2O5jz15nkZj7brb0jHlptccHMerr1HlXg0XHERo8UtN22NI7eWWzwJtx6Vqzzln9yHPAqL46bAecsN196jxmi5htuYjvq70Z3iJpZX2HVYaXU0bjwJJ1djwVMe7XWDhzwqV/m5pm88Gq5Ky03bIR3lEG5wuCn2OaXl1ntUXrQJF3mPeVT7o0eP1PG12Rv3XR+tlVt/p+rkWp188U/X5otv+JZv+GgfLi23IY/ior05MVa4uNZy7XV0Pdzgr997pP4/v3lnHVs5Wc+7enf9uTdfUCdWjs3invpHu43bchvy6JiOuMO9R7VXp33LVb6wMqTjIm5yNZcZS2l17D1qztv12HKLjrgYzzX9F3m01TG6wf7i7oaTx+rAoZX63Tt318dXX1AXPvcFdelzbqzdr/qTtem1f6mOn3dtHTq8Wr/4uw/Wv3nvQ7Xv0Cz2xqo3vWxP/cJbLqvzd/mF2VMPAHpuvUfNOWye5LrYo8vvo+ZDe69wy7XVTXHe6jjmUf3NL6x9uIl905Wz/I4dr9tmXj266ht2B2r3bAquunj2Q+03v2Enn3nu27bUyplX1In7vlgbHr+rtr72z9fOt/792nrLn62N17yiTt7zmfnD0bVLXlwbz9wz4/oUN7mHi1zCTa5DHpWn+Ya9wkPc4Hg0e024KeFqno0jH+1y9HtNi2k4tv7gIY+ql5/3lOjWcu111Na5ay23cIf1xcE9nevG6rkNeVQ+Lbcxj4qBd3TpuYZbu/7kFt3gcA03WA7Gt9e13MRosfHh6Oh6uMHh2nLTXn3uY1rdTmcfhVsd5ZOfI4a4qoeVcA2XKY/CDn2M33ODcTNO6uUmr17H3qMOc9/fx/Tceh1huS3yqKLOtZZby1V9uEZHpeXWelQsmsil5dZ7NLrpHx31VT/kUVjxUBse82irI57L6qi/+xjXw63liotcjBvd4F631qOwvslV+ymPhkv73i+3IY/K0zVjL+IW3bzCPbfoGG5erS8lXOXac211hNWNcYuOuMkNlssij4aba8H6hytOzuWsnfpnyzO7fNcP65iCqf/dv/t3df/999cDDzxQn/nMZ+rXf/3X5/9e3ete97q5ib+Xi4Vjs7ApMX/76RDDw3haaF6HPmXIQrQ48iQeFtdiDbaIbQQWUOodFhqsTvvgfMrgXD75lEG9sbPQU98/efekPtiYsNJyE0c9nWAbQ76ZhUs2IdflE67mzcYQjJt8cM1NAxwuzrUxNqwvbsG4qXfukIsxUt9ys4m1nzoouelQP8at1zHclFbH3CApiQ9Hx3DrdZQXHB2Tu9gtt3Ad+kRTjFa36Gj+4SmPwvwhN9dh7YY8Ghwdw40mQx6F+R4vuS/yKOyIjqkf8qh660/9lEeNL36//sY8Gh2Tq7xxm/Joq+OUR42pPh50rffokI5j3MQTHwdz7YCnPIprdDPnUx517sDbYR5wTe5DHm11jE7Oe24w7riIvcij9IMX7aMw/vLAZ8yj6nCJjll/wfFoyxWWtzUoF9zUO4Y8GmzMXkc4e4t8xUuuy3o0eMqjvgF0cP++WvvcO2rd/bfW+h3n1PEX/UytbNpZ27aemovWo46WG9x7FJaD/PygqX24tTpqH27tPnpgxm2t1tc/e9cD9fX7ZppsWld/8Ycuqedfd/5s3PF/60X/3qPZa1odF3kUN/MEh6vzsfW3aB/lSfnoJ7dlPAobt+XWexQP2Bx6f13k0bH1p96vE89+JKnPf+NgPXpkc91Vl9bju26sx7ZdWefuOb8OHV2rf/BLX6n3fvaJ+R9bOHPnhvqTrz+vfu5NF9Z5Z++ef9tx377pb2a1HpW73JbxqHrn+tAANi89NzGMb9831pRHo6P66DjmUTmqj5959Elus/bPu8pflT5eX77rUK2s+Ybd/tq55WRdf/mpb9g96dGts9xPHqrVj/7bWn/O5bXzJ/+7Wrdt9oPrho214ayLZ9curdWP/0od33p2Hb/gpifXHy69R1sdxzzKJ+bd3C3y6KJ9NDrGo67z3CKP9jou8mjWY38fo94Rbuqy1wQbs9Ux3KKjOHIJl2/RcYa/k32UJxW+UL+MR507olvqh/ZROfHzIo/iEB3hlpv2Sr/X4Bod+CncYHmbq3avcfQ6hms8qp531MeTjnB1Lp+Wa7gt8qj2HqiF65RHWx2N23u05yZf53QNt3DtPZr1FzzlUcXYCrzIoz23IY+28fRrPfrkXtN4tF1/0XHMo1l/PAfLZcijsBjhCi/SMdyS6yKPDt2PjnlULHm7Fq5DHlXv3BEdg8PVuXxwEdPaNpdZj+p7btFRHvCy+6jcxV/k0V7HMY86lwscXVzDZcyj2WuCxzyKOx7qvT5bntnlafkDEx7KXXjhhXXXXXfV7bffPt9cbrrppnrrW986N8r3esnCs3AtJgsUZnDYAg62GLymPaxYjNrBFpGFqp1r2lmoWfjZpOBs0K5l0zN/NiVYPPWwjQEWGxY/n2gaU72FDFuocncNVmAxe27qYX3lauNoN+QhbuFi7uQbLC/5hgtewWLgbVNvubbcwy1cja19zw3mrXCTP2wsRVs5hWu4RTfY9ZabuMYPNq56cbwZhmvLrdcRHuImXsvN3MtFCTaW+cWjrYe1CVZnTO2HdHQY0/hTHlUPy7XXsefm3GGOhr6ZNeRRMXtucKujupabvmLCQ9yiIzzFLR4VGxe5hNuUR6NbuAVHRzjcMs/ahmvLDW496lz7cNVWTuEK42D96e8HINdbbq7D+vVc5RYdk2urI6xv1pP+eIcb3Ho0XKJbq2PvUf1dFyu6GVP7YBxarl7hVkfjB4uHi1frD/cxj8ItF7jVMVzDDc5cyKXl1nJvPQorsJjhEhyu2tJBLmMe7XWMbuEiz96juK7zlylPzH7g/Oi/rTrwcG264kW1+5Y/VUdXTszaPLX3tDq2XHtusPxxkYMbUdryoKJOTq1uOEU3eOPG9fV7H3+g3vHRx2plda1e9dzd9Sde7cOeU1zl3uoy5dGh98MpjyrqWi64DXkU1iY43LSPjvGouTJW2i/yqH4tt+got1ZHPGHzBi/yqLHEVB/d4tGLzt9Zn/v6E3Xng0dq38Hjdfv9R+r3P/NoffCzj9TvfeqR+sYDp/brS87dUv/Zn7qh3vzic+f9Z++WT+oIt9zg1qPGNzcO1+U35dEWt9yCW13Fhs073TPvuIVrdKXdqdyf0nHMo7AivutiuR5u8HOumPFbO15fuedIHVtdV5+7/WBt3XSyrrt4Z23f8c1vvB6b3WPtva9WP/m22njdq2vzDa+bx01Zt3VXHf/MO2rzmefViStfVcdn2uJm7sK95RLd5Bccj8LROXOhhJv63qNwdOw9Gq7RUb2xzPsij8J82uo25lH55P2q5RKurY7RDVa0FbPVreXqUG983MRSem6wfvBctwmP4iUe7P215RauvUfDVXxjDXkUN31wkVu4ns4+6voYN7HlJRf1couOyTW6aT+0j7bcxA82rns6WEx59zrCclXCLbjXLRj3cMFR/ZhHjWP8nps4MN6w3HHTN7mGW3QUr/Uo3O6jcMstOqa4Zl7MPy76hKu2LdchHZWeG6w+P0dMedTYLZ7S0XjxWLgaa9F7vTK0HuWkHjd14vBUuPUeVWD9wtVc9zr23OTDc7j3e024iadtq2PLTb5w71GxtXUtXHtusByDo6N4Xltu4drnOuXRcE17nlWnTc8tc+18kUejI+1gBRd9wlXblmt0+w9X/Pvez/yHheb+P+Q8Pi0P65QLLrigXvKSl9QrX/nKuuWWW+rGG2+cG+aZUCx+xSZDEAuN+T2dVmBcPNm3kGGvcDYlxaaZhSsmrN3YJ5rGs9BgC9lhYcEWImzROsSy+IPzKUM+0ZSrMVIPy0GdMfIJijo5DHFjRDibTri53n7KII58zBHcc9MftqHA4SaONyvcW27auqYtHK6wo/1EJdyMCeMWLLb6oU8Zwg0HODoOces/LZIfXcTrudlwWx2duxYdw01fONy0l4N5CDdHy02MfKKivzHVx6NjOmrPc/Rb5FH5has8+K71KCxX4+Pm8MaTG6ZWxzGPiuWQa69jPKrIhR7qFnm05zako3iZKwWe8mirY89N29ajxorO1mDLNdyGdISjo6Jt61EYBzi6hFurY+vRrL9Wx5ZbPIq7GDTCpfWoNsaG6RiujiEdW27B4vOF9os8OraP6td7FDaO2OEaHePRVkdHuI3pmHkWOx50yHXMo7wxto8mHl3oLB85tLoNedT4vY7hNqTjoSNHa/3++6s+9m+qVo/XiatvqW3Pe/P8r1iGm7byEXvZfVSuuGV9xaPRsfUojAO8ceOGOrlh2/yPStz36JE654zN9Xf+5I117u5Z+32nPKqtceS/yKNZf72O2g55lH+sP/Ut1yFu2UdbHdUPeVS91/abWVMeNf6YjvLKPupQh/8yHnUYu+dWayfq3sdO1q9+8IHavXNj/eUfu6J+5o2XzH/9+Cv3HKj7HvHD4Lp6zc1n1V/5kQvq+ktm+8wWHwac3j5qznB13T9nsoxHh/bRVsfWo8YSw9p2bRmPRscpj8rPdWNnrwk3XPW/6YrZtVqpL919uI6f8Cux+2vLhtV67pW7Z2Ntr+Mrq3V472NVX3lvbdiytTY/7wdmDnnqZn3t0bvqyEf+TW29/jV1xnNfN+cWjzriUWM7Wm6OIW5ydh+zjEfFw81YvUcV45sT9eZBbtFtzKPRUftWtzGPytO8it1yG9JxbB81JqzA0ZHO7mNwhXsd41FxwhVexqO4OHcs8qjYi/ZR3DIX4i3jUbjn5jUehRXj6y8/9XDPLVjey+6j4aaPPRRexqPL7KPq9ZNL1pvXIY9Gx2X20an7mDGPBpvXKR1xge35rvUebbn1OobbIo/Gg8t4dJl9VL0xl1l/YzoOeVR/eqjTvuU25FE4uum3yKP4OHcs69G0b7k5wk3brA8FnvIoTB/xWh2H1h9u2uImtymP4hYd8aLjlEfD3Rpc5NFWx5abuuiowPKVq7b/IcrJ40frxL231uqdn6yTqyu1fsfZfhXzm7XLF/zNG03oq5hT/sXxj6J88IMfrLe//e1z/f3R1P8Q5Wl7WJdiQp9phfmzWJmC+S0eRoAVmFEsLm0tBq/qXYeVmEosZoItKvXGYTJx1VuUFhPsZtWG5MhG4FybYIuacW0MYspFrhYpLDYzqXctXNS5FoyLmLACyxnGCR/txRviBoujPlx7bvKUr3HCDRbXzSjersHhhissvljhKj/YGHg54HCDMxf69tzkFN2iY7i23MJVHFg/seThCDd5yDe69Tou4hZsfJ8uhZt6fIzNO9EVDtdwg8MNVqJjbhKMtYxHjd/qGG5wyw3WlsfkAU95NLq1WP2QRxXYWOHW6yhHuNdxzKNZf+q9ES7yKB74tNymdBRbTLk4oiMeDlgO/fprdVT0lVM8qq048Ui4idd7NLqZ05Zbq2PrUf2GPtFsdRR/SEcx4d6j0VF7N7ot15abArc6GmuRR1td1Lfc2vpwdY7rEDdYXzEUuTsPV/Fx/U730XA1N/a5RR4Vx3jhKpdWx9ajcy6rJ2rli++p9d/4UK3bPOv/vB+v42ddWZs3nrqR1hbXlsuQjtENloN6OeurxKOtbuHWrr+VY0fq1z/0cL37k4/U+nXr64+95Kz6/hedVVu2PvXvvplLc6G03Fodp/bRIR1x09c1uagPV7x6jwZHx+gWHcNNgRXxotMijxon7XtucLiJ45qyyKOtbrCY4X7o8KH6N++5v26942D91//RjfW6559b55+1pa69ZGc954pd9YHPPlZXXbit/u9/4bm15+wttW//8PqD41G45wbjBpvHcGt17D2KR6+bA5dw0wZW9DeG9vIRu/eoerrBcml17D2qXn847cOt1XHrtu11/SWzvXvjan35niN19Pi6+vxsPjfUWt142c5Z+621tn5jHX/gK3XyGx+u9WdcUBsvuH4+1tqBR+rI7/6jWnvwa3XipX+yNu25pnZs3/YtOhqv1xGXIY+2XOa5LeHRVseeW3Q0nqKt/vKZ8qj84WX3Udh43l+1jUfDtdUxXHAzHy0OVyVc/ZAcDy7yqDhwuBjX+MGtR/WBk2u4OYY8Kn50a3VsucGZG++BPbchj+IC99x6HcMt87zsXgNP7aO4yE9uxmi5tR6F7eHBPbfglpuChz5yC9eemwKHyyJu8sJHMRfBPbdgfVvd4Ogerq2O5kIOctNniKsSrtqH25RHxZKHYxG34OjYcms9Gl0V93Rwy7XlFt1Odx/Ne/eyHl1GR55Ul1xbLi3X6Ch+r2P6hxssV3lpo2+4Rrchj8JyDDc4XFuPJr61rd0YN7jVsb2vGeIG6wsb2wGLqR42VnR0wNEN13BruSrqzIE+cv6jLCcevbMOvv3/Vkd+7x/VsS++t45/8u3zaxsveV6t23p6f/Dik5/8ZP2X/+V/OZ8Dv7GJyz/9p/90Pk9XXXXVN1v9/654IPqLv/iL9eM//uP1ghe8YK77f4jytD+seyaWLDYLkbE9zWZ+C4n5YQUmFGwhw17HnsRnIbabkIVsMWWTUmfxWWjZlBwWKawt7NxhQ9VHe6bNBi2WPu2T92CbDBxuFjAsh6FPGdTb/HEa4pZNSbuWq3HlF242IPkbF8ZDvvKC8e65qVcHiy1GcMstGDfnebOIbnJodQw3cwaHW3R0veWmn3zSXz3c6xhu8o6OcHSUm0Pbnhsd3XDAcouOweEqZnSBxzwqR331k0t0G/NouJpDOLr1OsajxhWDJq5NebTlauwxHeNR9W4K1LdcxzwaHRdxi0ejU8+t92h0DLcpjxpT33AJt1bHeBTudRzyKC7qjS8nufceDVf94HjSOMt41LkDLzjcxjwaLNcpj+IqJzcoxmy5xaMKjAMcblM6OnCTW7iNeVQecsv6G/Oo2OKp57tlPBodw23Io/qGWzy4rEfHuM09OuO2Zfssl61b6vgf/tuqB79a63edW2f9wC/UkbUNdaTRsfVouPbceo8aUz7eA+NB9b2O2sBZf/c9tlL/5N/fUQeOrtUl522rv/bHL529oc5+OPumruKIhwtfLOvRdh+FWx17bmKIDRtryqNwr2PvUdzUuW78ZTwK99yGPCp//X1jaJFHex2NHR03bt5Wv/yeu2rX9i31f/qxK+a5pJy7e0t97MuPz2Kt1C3P3TnT9NS/IYmbMu/f6YgbLmPc5CWXSY8O6Bhu4dpzM571p2271wx51Pw67/fRIR21x4mfjWHuomO7j26bxfOtwx2bT85/Jfbo8arP336gam2lnnfV7tq6Y2edPPfqOv7VD9bqF367Vm//RK187cN15AP/vFbv+kzV+o21sn5LHbv4BTOuuJ36daXeoy233qPhhodinhZ5VIF7br1H9TO+wnPmbBmPns4+qk/uY1qPwtlb4GX20XDTVzu+CLdwDTel9Wi49tyC5SWewnM0WMaj+sJij+2jLTexl/Vo1l+vY+tRONzEgY0DRzd50CY466/dR3sdtVFvDOdjHg236BhuYx6Njur9HIGreO1eM6WjflMepYH29nx4iNuUjsYe86gctQ+XMY+mvt9Ho2PLrY2Hu9ynPApH5+i4yKNZf2KPeRSWqzGdL/IobvqHS7gt8mi4THlUDHnwXLhO6ag+XJ27JpfWo3IXz57vmtynPKpegXEVb8yj+sH6ib/Io6ezj+qjb6uTscY8KsYQt96j6vFQj9fTU059sWKyHJ9xf9t/Witf/f3aePFNtfHS58+/kL7ytQ/V2qEnastz37Tkb8WeanT33XfP/3m1Rx55pG6++eb5/P/hH/5hnX/++XX11VfP25g/9daKOej5mpuHHnpoPq/mo/Wyc76ihzqx6OffBaTv17/+9frsZz9bL3zhC+e/XaD9ww8/PJ9jvtHGeWLpKw+x4pvUfTfl2Yd1s5KFplgIJt9iMtEwQWDFwjHxMEPAXmHXYYVYir5EYgSvjGQ8WB1skcJZ+BYp8wQT32ERiq/OYTybtHMxmMPmYGxjOHcNtnBxEWOIGyw2nA245dpyg1Ovn/gtN3iImzawNlPc8A8WC+65wS03+cFihWuro1jhqsDhFh0V8WC56ccX2rkBE1f9kI5uHHCTf7gPcQtuc4flC/c6qo+OcrXphJv64HCTc+bCeIqxhzwKh4s4Y9xgeakXf+wTzZ5rdJQf3HMzRsstOukT3HNTL0dYgaPjEDexjOtouRm/5XY668+5NoprNGo9qu+QR9WFW6tjy01OPKe9eQ633qOuy00/9fqp10/9kI48qi2+LRdHuMo9WH10016+YsOtjsZULxd1izyqiN1zG/No5kIZ4wa3OuLacwsOd23pJjcH3HNrPRqu2kbHeNQY4aZOO7HCLVx7brjA4vTc4Ke4Ha+VB26rk/d8vtY+/87ZT/R76+T519bmV//Z2r5t67dxG+Mabq1Hw1W9GyFYblMeDddfft/D9fGvzW5aZvdGf+4HLqpX3nxBrX2TSzxqHuQSLos82uqoXt92PbYeNb/ax4PyFbvXUX107Lmp7z0qJ1zTfpFHw0Wcnhsc7uYYN7ks41Fc9Qk3fVdXZ3vZxk31wc/vrYNHVurHXn1hrZ/l1ZZ3fPiB2f/X1atvnO2X67/9vkZsOcIKPORRuSva6m/8MW69bvIe0q3lBstNvb5jHnUYa0rHcIOznsIl3KKjknrfsLv6gi119o61+tI9R+rQ0ZP1BX98YmW1nnv5ztp+9vl18spX1rH9j1c9fkedePzeWnfWRbW2YXOtO/xEbXj09lo9OvPcBTfV5lleLTd5BZufMY/inrmxBntu2vceVcSOjlMe9Z6SeV/k0VbHRR6VT96vcIH17defMaIbrL22Ysg1urU6yl+9eIrco2PLDcYFju4tN/3DLdg47ukWebTlCus75FHnxjC2Eq5yG/Nor2O49R7FRV/jGFs7uQ7pGK7ZR+UX7kNcHcbLN7O0ia5i9zouu4/Cfo4Q21hybLkNeRQOl0UexVNuxolHW269bi03eIyb4pq63qNDOoolx/z8CLc6ykVRD/PcIo8aOx4dwriEm3za9Wd8bVsdtTfGmI7BPTd1OBtf6bnBrY5y0w9epKPing6W35hHp3SUb3wQbsY2prauBffcYGPCCixHeIgb3Oc6xm1IxymPGgcf8VquYrXc4OjogKc8Gs/BXr/bsrbvwTr+ld+v1Ts+Wav3fbFW7/3C4HH8i++tY5/5jdp4xUtq15/8H2rry3+6Nl35klq56zN14s5PzmOdePgbg33nh3vcvffXup1n17rN2+Z/C8EDr2uvvbY+8YlP1Mte9rL6+Mc//uTDum984xv1L//lv5w/jPvYxz5W99xzz/wbeCnm7Jd+6ZfmD9y+9rWv1b333lvPec5z6u///b8//wDL31v4wAc+UL/1W79Vr3rVq+rv/t2/Ox/nsccem4/hXD/awdqKJS+/HiuvX/u1X5tjcX/v936vfvVXf7Ve+tKXzvfAf/gP/2HdcMMNT/4M852WZx/WzQrDMzMxnFtIzM8gFjbM/J6eagdboHliCrueh1ywfnmzYghxYXHVW4QWl0VnYdqALD6LErbIYQstC9c15w4LUR8GgOUiptj6tFjMPGmHjQlb2HC4KWIxt7GySXkVL9wUXLIp9dz0l19wuCnerNTj3nJzaBtuxg8W2yYGD3GDjSG2+pZbdFTEkjMcHXETf4ib9uLIJ7okd3HhXkcewkV78cJNnUMsbdTLAS+5a6u+5YZL+4lKryPdtO89qp7nFnk0XPWDF3lUrvL3xqN+kUfFim7hFq69jjjoH92mPArjIP6UR+Wa/tF5kUeNC0fHlptDHWxecFVvDbZce27RLToaQ/2YR3HQPusrufc6pj57TXQc8qjcYTHoLPfWo61u8ag6uOUGt9xwlav5E5831E95FM76W8aj6s2Z2GMeDY6OuMl1SEdcM7a+0SXcxjzar78hj2qvXl364ya2V7jl1urYc5t79PDR2nDo0Vr/gX9Sx977P9XqF35n9lPNY/MPHU9e9ao6evFLatuWp27uHPrCdAxXuNVxjFt0GvNo6rdu2VQf++LD9YvvebBWVk/WzVfurLe+5uzavOnbPWpecKNFuA55FDYu3OqoPR6wunATz5za99W1nm254Xq6+6j2YntwsoxHYf2M3evYcjO2XPFzrv2YR507xNKG/+H9+w/U2omVevRA1Ye/8MT8G41XXTjLw/34Sdcer9/40AN1y/PPrTe86MJZf1y/8300c5NvZrXc5h79LvZRsfQJN/jp2EfVyVksRT1u4Qq3HvXA7oo9W+u8XVVfvfebD+zuPFCHjhyb/zuAO846r9aufHmtXP6q2vi8H6xtL/upqsteNPvB5eO17sje2vToV2tlbUMdP//6J3U93X0035bg52U8CuMg1phHcVMvD0frUfnB2sejvY6LPKremNo79FU/pGPqe260gnsd6cxzOISr+iGPhis85FHYOHKTl/ydj3Fz6Asvu486V7TtPRqu4RYde25jOuIkvvZwdDMO3Xode67RMftouGrrWn6OaLnB4Qbrs8w+Gh21ExsXsca49Tou41HzID7tFnnUuWORjrjwqD3ffpT1qD46Du018JBHw81YChxPTnkUzvqLjsusv1Y3sbLe9JFbdIxu0dEYrY7hpr226b/Io1l/vA2PeVRetHDuWMaj+DsPtzGPykn7cAnXnlt0jGcVeIqbtvrJBTb2lEfh6BhuQzqm3hpcdq+Be269R+VkPOdPRzn60V+qw7/x39bxL7+/Vr76gVr5yu8PHqt3f3b+F9O33Pi62vyCH533Xb/znFp75PZauefWWrn9o7N2sxgDfefHl72+vzacd0VtvOjG+UMwD+D+zJ/5M/WOd7xj/vcRPHDz4OzKK6+sf/7P//n8G3c//dM/Pf811V/5lV+Zt1GvfPGLX6z3vOc99Z/8J//J/G8qeE+xxj10u/766+cP6+6444568MEH5w/r3vWud9Ub3/jG+a+90uTcc8+dx/j5n//5+a/EvvOd76yf+qmfmj8QFINXnv/859f73//+et3rXlef+tSn5hpceuml82/gif3DP/zDcy99N+XZh3WzYjNRbNAWCmyhMLuFZDHAFqiFaDOCszEoFgQxYNfVa9cuXALC2dSMY7xgixA2rlwsdIstG0GweBaqWHKDLWR9xbBo1cvdGLAjWFt99JdTuKmH5Z/2Sss1G7YCuw6Ha7jIS/+WK4yLm9GWa7jB8jKeDQpXecgXduDlUBdusE0uXFpu+hoDjm42ZFjpucGtjvoaR37hGm65yVAfHekWbvIIt+gmfriK5xPNcFM/pWN0Uw+LJT/1rUdt8Mk13BS496iif9qbszFucHIz7iKPit/r6HyIm7xg/Vuucm09Ci+jo1yUYJ6LR8NtyKP4hcuUR1udnDuiY7iFq3PXtB/iBhsDlqO2ctNX6bnBrY5yG+PW6ghrx3M911ZH8VvdYOfa9NzDFdbHm6A24apvuI3pGG6KXFpu6o1j/Oi0yKPaj3ELlqtxMtfhipvzlls8CjuCex1brmJ6o1/Go+IF9zquHny8jrzt79TJ2z5UW577+toyu/nZcN5VtfbEfbVu/0NVV72sjq2fjbvxVHvccJeX8Vod5Qs7wk0dLtobG2+599zgcPNE6OSGLfUvf/uBuu3eg7V1y4b6j3/q2rrmEn/44dSnucb2mrmy/sJ9yqPL6thyk5t65+Hmmr5DOoaberjVLTpGl3hwkUeVltuYRxX89Bvj1uJWRwcs/5XjR+v83Rvq83ccrt/9xMO198BKPbb/eL3v04/OdLmrdm1bV3/pB/fU+efsmsX89n1UbsFyDLeWa3RUvKcYW25je010C9dwGdIRFs8Y2msTbuHaelS98yEdww02hnpjyF37KW7xqFcP7C49b3NdfFbN/w27/YdP1lfvOVz7Dq7UzVfuql07Z7pumu0Ptan8sY6d511SJ8+5sk584w/r5JHZD3gPfbHWNp9Rx8+5ep6HX4nFQ/64GG/Ko/ok13BTP+ZR8w1P7aO4qdc2c6Od+jGPRsch3XqPqjfO0H2MttpEt3DB1WHsKR3d04XLlEfVe4XDrfdouOLmmnHlFi5THjVeq6P8whUON1j/fHjQcoN7j0bHKW6wEjx1HxM8pWN7zxadxNInXKc8OrT+1MP6ttzw0F68cA03RW7RLToqLbfo1nM1B4vuY1rc6ugId3XaxKPGzvvfMh6Fs/6mdBRLXGOFq37ix7Pitrr13MY8Kp65CNfoFq69juHac4NbbqnnuSlusFc4XKY8yoOZd+P23IZ+rmi5GE/dELfMtfOWm3pY33CLJ823XId0NLaYmYt8eGdvCrchjxqv1VF9q1vLLVzkavxwHfNouODpSG7hCsvBudy0weG7LWsP3jb/px9Orp2Y//MPtX7D8LFufa2bjVtbd9Tma189/3bc2hP315EP/es6eeCR4T7tMeu/fvuZtfmmN9WG86+e/xqswwM0vN773vfO8/Ew7OKLL55/k81DOA/ozOlnPvOZuU759+w+97nPzR+8v/rVr55rpE75/d///fkfQtXPA8EHHnhg/rDuD/7gD+ZtPaRT/Dqsb9e9/OUvn3+L79Zbb53Pq/Pzzjtv/qDwoosumn+rz1rxjTy5+bVceXugeN11181jfTfl2Yd1s5LFRETGHnrybiHDFqAbVwUmfvtwxKKAs1AttHZhiqveOBamTcXGEGyRwhYlbGHKzbnF6Fw89Yr++oitXuxgbdon8cZQjy9sMffcYPU2/2Cc1IdbNiWl5Rpu4spXHDhc5I2P85ZbNinnbb150EfsnhvcclO0j27hanHDQzq23OinfXRU8gCwrW+5qe91DFd5ttzwCjfXtIX9QA+LNcZ1SEd4zKPaiR0uYx6NjtEtHjVncM8N1gd38cPVee9R18QK13DTZogbbKNzDR7zaLgqcLgNedRY+sHiqMfVXI95FFf1PTc84JabMeDoEt28sQ7hcA23IY/C6vXVHp7yKJz113INt9aj8oC1dZhz2qhruarrucJTHjVGPol2swXjGo/2OspZfwWOjkMe1VYcY4dr79Gea7iN6agumO+W8Wi7/tRHx5abvnL0iafc1YfbkEfh6BZupzx6qDZv3VKbb/3NWvn0r9X2H/rbtf0H/lZtuvyFtfm6W2rDuZfV8c/9Vm1ft1onLntJHT5y6qGV8aOb83Dtdes9iqvxvQeaxymPHjtysN7/mcfq33/4kVpdO1mves6uesurz53FGvaouTFHfLHIo+1eAy/yqL64iA0PcZ3SEe49qqhTxIpnpzwKh1u/j4oLZ28xz3m4Id8xj0ZHfV3TN9y2bt02uyE+WtdfsqUeP7iu/uDWR+sPv/B4fenOffO/Zvof/+SVtWf3yflfNNVeDnIJVzmEK7zIo3KNR+BTHl1+H5X3EDfxrT/nizx6Ovuo9YcDP4druA15FNZuy9btddE5W+qSs9fV1+49WvuPrNVt9x6qR544PP/DHVs2b63HnpjpMMt39xmzeT338lrddlatfv0jtW51Nj8PfL5Wd1xQx864ZP7r6b2OcO9RuZkvvBTzvMij8aSc5a7AvUcVWHvfKGg9Kpfeo72OizwaLjSEW4/CYokBt1zh6BYdW4/qKzfjRbdex9aj2ofrlEdhhS9Sv8ijzh1De0vrUZ4zhrlY5NFwaXVsufUe1S5cgtWHW3Q0DmyO5RscHcMNL4c8jYFHq1vPVW79+pvyqFzU2+d4Tb2ivvdoqyM85dFwg51rv8ij7fpzbcqjctE+XMY8Gh17bkMeNV7ah3s86np0lYtx1IcLros86sjPEYs82uLoOOZR3NzTRadFHnUdDrdWR7jVUR9YrlMexc15uEZHeIgrbG27H5DrlEfhrL9FHlXU69fex4x5tNfRnA951LkYzludpjyqvuemvveoejzU0+a7LRvOv2b+F9G3vPQnauvL3jp+vOBHavWRO2r19o/XiQe+Ov+m3dGP/fL8Qd/mG19fO3/6H9TWl//McF/Hy2fHK36mNl5yU61bv3H+wMs362655Zb5g7WPfOQj84drHpJ5IOchmX3GuXn08M6voGqr2Jd928233syHh2/m9EMf+tD8YZ8Ha5/+9Kfn35rzsM435J773OfOH8Slvz9yoY4Gt912W/3CL/zC/Ft82vGbeHfeeWd9/vOfn/+7dr5199GPfrQeffTRev3rXz9/7/1uy7MP62bFQrOQLGQLgdmJzvxZTKmHbUawBQtb0LAFAXvVX722WYxZ+K5rnzcn46jXrsVZ+BYdnE0tC1+8qU9UbAwOdWKMceuxjSJc5GgsRW6uhyusJJdwEy/czJl68+CauZabcWx64SYv7XGxkYW7tstwMz6sPzzGTS7RLToqsBjaKy03XN2ABYcrbi1X46g3DtxyEx8ON7k616flho8618ItWHt4kY7yydzEs3IOV7lFx3BR9A/uPZo14jrPhXvLDZYn3HtykUeTu7GmuMH9+pPjGDex5G78eHbKo7Bx1Bt3yKPRUTzXxBvj5ppz4weLJcYUN9gN2JBH4XAZ0rHFrUdxkad8Wi7hJn64wWO6weHiXJ/Mg7mWu7autdxwlVs82esoZ+3hllvmIvXhpp366KideuO0uOUGyxvOXDhvubVcHfFouA5xC8Zff6/ahlvvURzg6KjAT3Kb/Xf44OzG+WO/VHX8cO38yf+u1m089dczFd+uW/n6H9baY3fXGS/947W6jo+e+hZ3q6Pxp9ZfdHS48YBxEUPf3qMHjq2r//Ftt9fjB1fr3DO21M+/5Yo6Y+uJGefh90P95BKdlJZr61G41zG6tTqGm5L13XLDpfdosL7wkI7hKgasvVwXeTRcFPVP6jhrB4ebXGG5wOHacoONC0e31Ieb+i1bttbOLSfr5Tfsqluev6duvGxL/dDLz6kfe8U5dcXFZ9XGTd/dPhqu9FEnB3MXz/bcpvZRuNURxk08OtibWm5DHnWuT7BYYg5xU2Cl5RqMGxyPtjp6YHfBWZvrsvPW1VfvPVr7Dq3VHQ8eqS/cfrDe86lH6nc+9UR9+rZ9te7kWl150eyH3kueU7Vlxv+OT9TJo7P96OEvV51/fR3bfm5t3rhhziU6ttxgXGDn5kK9uVjkUblO7aPhap5xc08XXRTxxjwaHaNbdBzyqPyTW8+txdHRoW6KW7B8xNA+XIc8CseTiv7BuKkPN+sPNhfu6cJtzKMwLcJ9SMdwS+5yhbWBxei5Bcsluk151PjZ51qu6qOjccUPV+PIPdzCtdUx8d3TwT03GBc4uoXbIo/ynGLsZTzaclHEC+49Khf5RachbkO6BYdbyzVzi594cMtNzHBrufbceo+Kqb36/BwBR0fXtQ+3rL+s13CLjvKA5SU/567h0nJtuTmi25iOPTf1clMXblMehYd0HOImnns6ry23IR3hMW7BcnVkLrRtubU6RjdjyiV7yyKPWn/ihYsi3phHx3RsuYmnyFVpPTvk0ejoiI4tt3APNwV+OopfbV2/46xav+u8+R83Gz3OvHD+66u+ibdyx8dq9d5b5//e3aYbXlc7fvQ/r417rhvu9+Qxi7/9zPmDOsWDOcdrXvOa+VzYq37nd36nXvKSl8wf0FlT73vf++bfjPNvyPkm25ve9KZ5X8WDMv/mnF9l/cIXvjB/+OdhmrnSz6/UqjOPHsj55p76/BqtB9b5Zp0He/7YhQeGHs657tdoeZkev/3bv13f//3fP//12ne/+91zL/zAD/zA/PW7Lc8+rJsVi1Cx8AloYTF//7S6fRJvAarPhmvBwu0mBSvMpR9sEVk8xoSZLws3n6BkE4LVwYxgMQY7t3DziYq2sLHF6LGxws2YcLjJCba5wK4bT4EZTX244Qy3mxbcc2s3pWwc7Sea8nbIU71YsA0LPzetsDrX4HCTX4vFsGiNZ+xet3CTY6tjuEXHlptYyTU6wS0346iXB0w3+QaHm/OWm3pj6e9auLfc4KFPUMY8Gk/C+bde4DGPhqt2LbdFHtUXXsajPbcxjyraGxNe5NFwU+Ahj4qfeKlf5NFwjY7ydgx5NLrynfN4VL3Y0bHXrefWexQ3n+aES+/R6BiPKnCvY+tR+eGur/p4UP2YR40FD+nYetRYsPFcUz/m0XDt91EFjidbHbVP7O92H211NH94aQOrV4cL3HsUNtaYjvGoeJlbONxaj6oLV9fVK/CT3GZxj3/mHbVhbfZDwyv/1KlfEWjK8S++p4498WBte/GP1/bdZw96lHbRSd2UR82z+QxW3+tYJ9fqdz65r97/2cfmf0jiT7x2T/3gKy+ecfHvSA17FB/F2PHskEejG9zqCI95VDzrDw/Xwl3f1qPtPtrr2Hs06w8X71fLeBTO+hvzqHHNqzzxgeU25tFgPHsd49HNW7bWkcOH6sxtVddesrMuv/DM+V8GPr7Ao8vso8YPN5wWfTMLjo7GhbOP9joaCxdtXWu5TXkU7tdfq2P2UXWK2OEabkMebbmaky1bt9X5Z26uK85bX7fdd2T+wM6vw56xc2Odt3tL3fvoymwNPF7HZ/FffP3Ztfmy59fqidU6cffnZoPO5ufR22r1wpvqyIYdtWPbKZ3H9lG49SQ/L/JouI7to+EWj5oHxyKPRjfjym+RR9UbQ14tt9aj2kTnYGP1OvYeVc9zMK7hNuZR19X33Ohv/Hg0nnTeYnnB4SYWLngt2kfFcC4X/XturY7xKBxu0XHIo3I3N+JnbqKjOOGqfbvXqO91DDd1MI1w4Tl4yqOwXMOl17H3qFzEim6LPNquP/kNeVQ+sDa4yzfceo/Ku+Wqba9jv/5ge75rLdcxj0bHnlvvUVzEM0fqF3nUOHDW45BHcVFvjMz1lEdxg3vdhjwKGzPjLfIo7Lq2UzpqH486V29cXKPjkEdxDXY+5lFjqzcG3HPtPQrjNqZj61H5K8YO1yGPwtHNuLi0Og55VJ7WoNwdYx4N1ykdW4+aS2P9URcP3DY/9/tq4xUvrk2XvaC23vJnattr//z8+ukW33Dzb8KFx549e+YP7q655pq5fr5B59dZzznnnPk33dS1haYvetGL5r/W6mGbP1Dhmod6YlxyySX1fd/3ffNvyplz39jzAE4bxVz6S7DiG08sv/ZqXNfzDT55etgnLi088HvFK14x7/90lGcf1s0KcysWgIVgQTEGs1uY6oMtHgsbJqaFlYVuAau3YcRYFlcWsqJeO+0tdFgc2EKHtYeNKz6D6A+rZwQLVZ2FCjOZvOWvzmGhOoLVZfGKqX/LLVzll/bhGm6K3HCEs2Er8Bg3cWDjeDPEtZ2bcA9XvOTXcpOf856bNvrK3VjhJsYYVzgberjlzcjGDOOmr9yN33KV+zI6hpvxwi066p9vRuIWrngN6Rguizxqw06uizzqFcY53JJbz0375CIP9cYd4tbrpn7Ko/JQr3/LtdctXHtu6sNNUR9uijdCBQ7XMd1aPOXR5C5veExH57i2uoXbkEf1x0ldr9uQR+EhHVuPiqPeaz48gMc8auxetyFueLkWnG9mtVyHPGosY8Lmu+XWe1Q//V2HFfXhNqajcWD9W27B4stfgcNtzKPB6mCxeh3DFc43I9Uv8mh0VOD1c2476+RDsx/6v/aB2nTlS2v92RfPak/9OsOJx+6uo7//z2rduVfW0atfN/83tMTvPSqPlvuQjg7YPMqz9Siu4bZl86b6xn0H6n9+xz114MhqXXnhjvqP3nxebdqA26n1aOzWo5kb6y/cxzw6pWO4tVzCjSbaT3m01VFduI15lB5iK/Aij0ZH3GAF7rkpxkq8KY+qD5fUj3nUr0EfPDT7AWbnbP3NMC6tjvpGx5arseNR89tyU8ItP5CoV9RHxzHdpnSE5SUGz+ES7mM6Om91DDd14Qbr6xqsT8ut1zEeVbRvddy6dXudvXNDfeGOg3X/4yv1V3/iqvpbb72m3vzS2Q8Lzzun7nr4SL3n04/WVXs21iXnz35YuvIltXb8YJ3wTYL9D9fGJ+6udZe/tGa7aG3etPFJ3Ya44WV+kqu6cBvzaNse7rnRMfXqxAs37RW492hwdIruYx4Vz1435FH5Om91i2fVjXkUtjeEi/zDJdyMrcBygOkHK8kNbj2qL2xuYfUtV+MHh2v2muAhHVPvPTBcw6X3qLZDOsql1zGeVOyjrUdbrr2OQ9zgVke5R4detxbHo62O6sItOhpDX1zlp416OajvufU6tty0V+Bwm7qP6bnpH4+GyyKPqguXZTwKi2ls3ODo2HIznpzN25RH9Q/X6Dbm0XATz1yo1z/cwy1cjU2LcI2O4dJ61Biwemsbbrn1OuKQXPRf5NHkEt1abnCvY9Zfr1uLxTMebvobQ124RUdj6KtNi+UAD3nU2Prnwzt705hH48lexyluxperI/VjHo1uzoc8Gm76G9srPf6oy7pNW2vDeVfWxsueXxvOubzWbXjqN0NOp5i3zLOCCx1wTTGvfv3UOhgqtPDBjzb0U8ThbdfNo/lVxEobJTrSW/FqHA/v2rz0iT8UfcR9usqzD+tmhbEtpvygaSFaQCabIfqn1XC7kPNwhHCEhCNwNiUCqtdPfRaquLBxYePCWbgWoXwivFgWckxgMVqcU0/i5QAbU72YwcZquYU7M8I+dVDUhyuOMM5wzy2Ly5sTnE1HHnLvuWmbevmJDeMFj3GDw03JJgXj1uoYbuYLlrPcFLjVEfbatk99uI3pKC+5Rsdw63WUqyPfjDQv0THccIXjyeg25tHkKhex4skxjy7SseVmPFgf9fKT9xA3ebe6tdzgIR1h6894Lddwaz0KywEOt15HeYql9J9oij/k0XCFe27q4HgUF2PglVzDrdcxHoV7bnDvUfUZf4gbveDo5nq4wlMeFV9feMqjMB7hCi/yqHk2RnDLrdcx6y86Bg95VJ1irHDtufE+HB3DLfPY6xiPOuc73BzhGm5yi27R0Zjqex3DTY7mQu7BclFanPqh9Xdwhjdv3VZbzrqgjs3/8tYf1LptflBbXyfu+0Idfuc/qLX9D9YZP/Kf1omzLp/13/8kt6F9tOc2pCPfuKZtuJlPua2uzG5sZ/gXf/fB+vRtT8z/oMVf/JEr6iU3nFV7953iZvxw6z2a2EpwuMKtR2F5yXWRR+WOLw3hRR6Nji3uPcpL+ira2iPUT3m05drqCLceNZ45su8v69FwWeTRfv2pH/Oo+Td21t8ij4pjLlyH5x6dxYuOi/bRXsd41FzRDl7kUW2MHd16j7Y6mgs5ih3dFOOPedR19Qq8ZcvMD8c31S+99/668dKd9fNvuWreVtm1fWNdfsG2eseHH6qzdm6o6y9cV1u2ba8tV7+iVvc+WCce/GqdnK3PLQceqNWLX1CHT6yrnTtOcR/yKG7OxccDjo649h6NjripX+RR9X4oCdcpj8LRcRmP4tPex0x5VN9WR/VjHpWzvvFoqyPcelQ+rY7qhzwKxxfhHm5jHhULXrSP6ouLB2qLPCon9blnW+RRpeWiqA/udcz6k1fLzbkjOqo3f9qHi/rWo+FKCzjcpjwKG8PPEfHsIo9mr1nGo9a3tvAyHm11nPKo4jxcFnnU/Bu756bAdBxqH48qcHTs159++vc6hls8ynPwIo/C7fqLTi0Od1zMczy4yKPR0XX1CtzriKs2sFyN23Jz7oiOYsPRMdyGPOqata2PvlMeNdYiHXuPui7eMh6Fo+MUNzHwiC7h1usYj9Ix3GBjqO89ql5s9fJ9tjyzy7MP62bFwmJ2rxYWs1sYzA9byBZTFjpsIaW9BaG/Bas+G7SFn8WiPm9Givps2PrB4g5h48DtRpD+3gzlJX42dHnL17lrFi0++sql5waLESx2uLTc1BsTVtTjpH02bK/JDVZgcbUVx3jiqs8NlPqWW7vJtdxgcw+33MRWb/N1Td/o2HLTV5tgsbNBy1l9sJjhmk805basjj23YNzkLje5wuEWrg4aaaNOG21bbi02RjwqH33UTXk03GDc4Clu3my8ujFPfbgOeVS8IW5w71Hzro1Y+uA95dHoqP2UR+XjurnAUfvoGG4KHE9q3+IxHcWRa+Yu3OTZenSRjj0386KPeYbFjifDTY5wPNpzG9LRG79xjSfuFLfoaI7FH9Kx5aZe0T+6TXnU2LB5aj3arr9w1d5cqB/jBke3cOtx71F5xoOOcI2Obb1rmTt9e4+KGW7a4iDeMh5Vj5PcvkXHA/tr45kX1LYLrq6jn/2tOj4/3lnHPvX2Orm2Usdf9udq64t/vHZs3Vxr3+TW6yhPuNUtOvYehe1z4RrdcFtdPVqf+uoT9a9/9746vnqybrp8a/3JN5w/89QpHcXudYtHzYG5iW5THoV73cKl5yYvRXvxF3lUnTY9txYbQyyHsfVfxqMKHB3HuOmX3OBFHu330TGPqlfED5chrtqan3DFpfVouKmXc7g7N6axv8WjDTcFFqflFhzdomO4iWtvWsajUzqqCze56SuHcBW71009TC9YgfU/euRw3f/YsfqdTzxaL7x2d73sxm/9R6L9e3Tv+uhDdcE5O+qVzz1z9v444+YB+zUvrRMPfq3WHr2zTjxyZ21emf3Ae+VL6/Axf6Fv05PcwtURjEceXrbcWhyP6iPX6NZ6NNxgXL13R6dFHg2OJ6c8Kne5yG2RR527pm27j7bcWo/KRx91YoZb79FWt+jYezRccVGvn70u3MY8GixPuNUtOsrHeXKXK7zIo8bQN9yCza9cWm76ykUsZYibAkfHcA23MR3193NE1mN0bLk6TmcfhcU2prGmPKp+SMeWW7iGm3HMtXHgIW7iqTdeyw3udQw347kmnvjaDnGNR2FjRne45RouMP14DjY2Ti23cFXg3pM9Nq7c5e2Qd8ut5Wr8ZXVUp4+2xsJrzKO9juGmwLjBPTdx3dOFe7gN6QhHR3mEW+9RmA74aTvGLfXRLTpGN2MYu+WmXi7qw8Wr3ILDJR4N1ylu4usnt6yBVreWm7zlG4wXPtqOcTXPyeXZ8swuzz6smxWLxoKxOJjdjSOzWyiuMbsFZqG1m1QeXsAWGiyOxWIBp94boes+pdBPvetwNh2LSvssROPC2rpmoRrfWLBF67DhtVi9/jaVYGPggluLe27ZpHC00MMtXBU43LzKDzc43BTYHLbcFDeiCqzO0XOTJ0wHWC7yDXaOG4wLrtrk0yV9xRRPDi23MR2VIW7ZYMVpuYmT+lZHcdXLs+WmbcvNuXkzN/IPt+jYcsUtXPVd5FFj+hR9WY+6Hm5THsUNNja8yKPy7rkF69961Fjah8sij/bchnRs2+uvPtwUuPdouOoHO3cMeVR+6nh6yqOwvtExuo15lB7mmU7wmI79+mt1hFuPBuujvfHl1XKLjuFmLPVDOvYehfEwF/Aij47to/Fk61FzIY5614c8qh7u99HoGG7hKjfzhVtyDbcxj8aT2re45ZZ6sYxpLDmpH/Io3Ov4LR49eOrXJ9Y+++tVqyu1uvvC2viav1C7f/Bv1smrbqkD+56Y5fmtOoptfHmEKzzlUVzMIy5wdItHV09uqP/Xv/tG3fvo8fm3in7+LVfWnjP849NPrceWa+tR+eNmrHCdc5vVq4OjY9Zfr+OYR8Wz78u75WascAvXrD9jiBXdhzxqbIWfl/EonPU35lHjOuThCLcxjxoL7nXDq/eoAw/5Oo9Hh7iJnb2m5xbdFDjc6JH7GPhbPDrDxml1i46L9lG54SPvIa6pb3F07D0Kh5vx5aqu3WvUD3l0SEdl3/5D9eEv7quVtXX1fS8+rzasf+obCl+680D9+ofurxdcs7tuef4F8zn2DdcdZ55Tm696Sa3c+Zn5r8OuPfz12nryeK1e8oI6fHTmuW9ybz0q33DhZ1iuUx5VP7aPhls8Kq5YrUfV9x7tdZRnq6O2rkVH52JpH0+61uqofzzach3zaHQ0Bs9lPfa6KXB0i45DHm25GUd8dS03545wExsXecJD3GDnrmUuxOs92uooljbi9zriBrdcYTnLzdzJNToqsDhwu9doL656ucGnPPqUjvKSH8+FW6tj61E4XOFFHjW2unBZ5NF+/Q15FMbVNcV44TbmUWPBUzrq33pUn3Bz3nPrdQy3MY8qdIlOizwqjvroOOTRcBfL3IRLuLU6Oj9dHdVrKz/1Ux6VmzzgoX0UDnf9cHXuWNajYqvvucWj6uXg3PwMcYPFio5Zf62OY9y09Wr8sb0mHu11DLcxjzr3HriMR6NjuIx5VE7iG+vZ8swvzz6smxULSMlisUBifucMD1usFku70OF2oVsseTPKppWFHOxVfb/QFVhc9e3Ch7Pw4SxkR7uhG19dNgILW502sPbBzrPQjRmu8tEGHuNmE4MVuOWGC242He3Uh6txzLPSc81Nhv42cP3DLTjc5GXu1cHOszHp0+uYDRwe063doMNNX0U8RT2OchnSEVZ6btqLJb9wNc7YJ5ryG9Mx3MQSM7oZy5jGik5jXFsdtVfgMW7aGS+5GVe9OOqDW49qb1zxWh2N33Mznnr98QlX571HT2f9qRczn2jKDSf1XuUWjyrwlI6tR+UuvvNw0z/cWo/qI++W25hH9TWW/i039caA49GWKxxu8JCO2ucTzZ6b9jA+5gxudRQ/OvYeDc4P3Ys8isuyOuKsPh4c4gbrp77VDRYHbj2qvSJXcdSH25hHoxvc6ui81TFc823AKW7RUYGTy1M6bqhjH/nFOnn7x2rdhk214ft+oY7c+KO19azza/tWe9NTP8BoL+53so+qV/SnXbg5X105Vh/+4sF6xx8+XKtrJ+u1N59Zf/rNV85y/3ZucOtR2FxYf3I09lPcxvfRXsdw0z66Rke5qpcHHK69R3sdpzwqF22Nqd6YPddeR2Mr8BA3WHuxjBdu4rsOtx4NVh9Ptjq2HsUVzk3+lEeN6XyZ9WfseNJ19cHRMdzMAazAaa+EKyxuPKqvw/gtN/3DLR5VF260kVuro9jRUXtYn54b3HvUfMO44S6nbbP427ZsqAcfP1wf/Pze+TV/xGPjhvX1tXsP1j/99Tvq4SeO1UN7j9fZuzbVjVedc4orbrvPqy2XP79Wbv94rR18ok7c/6Xaun1Xrbv8RXVoxs2v2MotujmXW/ZFuOWGa+9R85n2wUNcYefmzlhKuA55tNUxuo15lI76u4/JehzTUZ7t+pvyqDHkGp3CdcijsJx7bmMedSjiiaNeGfNo1t8ibrC87XWLPKqu1XFZj+Y+ZpGOuIhjfKXnBstL7slNXtrLo+UKGy9cwy269R4Nlrc28JRHex2NrcBD3GBz09/HGH/Io8Hq9TPemI5ydeirzSKPmoeWGzzETV+vYvfccIDDzRzACjzm0X79tbr23GB5mnvnUzqK3eponod06z3a6ignWAmWS3TM2NFNabm1OqrP3hI85FH5iI+b/uHactM33BzGMqa66BhuPVft3d9qb2xFfc9tSMdwM37LTX2ri/pFHtW+1W3Io3LVVl/X5PRseWaX7+mHdY8//vj8T+3ec889c9PlwYY/s+vP5jKkfzBQYdhbb711/id+LQYbzLIlC99CZGwLRTwLyYJS127IcLuQLTzFQrNAYQsXzqbkOmzR2GDFsbiycNuFCVtosHG019c18bJwU+Sbm3RjWfjBzl3Lk/hsOkPcgo2RTzRhG2XLFQf54Aj33LSDFVhcXIwj13DBVb06WL14xoLlafwpbsHmUfuWyzI6yqHlpsA4qY/O2qvXTr5Kyy06yssxxY0O8pJf+4lmq2PLLVgbeJFH5Wwuet0Ucx+PtjrKdZFHjaOteuPLS/2QR7VP7j23XkfYYS7EUzfm0ejWrj94zKPJXb+Wm3awArc6wvJyjOkod3Mhz+gyxM15i81Dy63XMfXayg+3eDS6KS3OXpP12Hs0OubmTl940fpbpGPLjSe1FSO45QYv0lF/BZfWo+pwM7fhOuZR44QbLE94yKPGVyffRR517lq4wb2O4SZfYynBUx4N129bf1tmua/srePv+ye1duDR2njhdbXjB//WLPdj878AKi/HIh3lafwpbvI3l94D1Ycbrg89dqD+8a/dXY/uX6kLzt5Sf/EH9tTOLSfnDzOi45hHW0/2WL7KIh2nuIVLHhJPeTQ469UYQx7lFW3poG4Zj8Lh9m06fpMb/VPv/mQZj6pP7ot01LZdf+rGPAqHa7jBQx6F9TNv/frTDlZgcaMjLC/HmI7mgnbymOLmvMc9t+gYT+LS/nC1yKPh1np0+/Ztde0l2+trd++r3/3ko/V7n3ykfvcTD9evvP++OnzkxCz2rO2h1frIFx6v9evW1wuvO3fGfabjvv21c89ltemS59bq7R+rtSP7au3+L9S2sy+s1T031MHZXPRczY0iz0UejY7h1nvU/IdruLunW+TR6GYceBmPyo+f4WX2GtfCbUjHcDO2uug25VH5RNcpj2Zu+EI79fJyGAfuPWoseBlu2uSeruXW65j11+sYrq1H29y1g5M7bvId0lH7XsdwoyPsXF/tW27LvB+OeTQ64s5z4TrlUTg6LutRdY5wk5f6IY+qNxY8paPYeOkTbq2O/V4zxA1uPQpHZ/HkMuVRWNxWR3k6hjwqfjw3xQ123uPWoy2Wk7Gi05BH4V7HcBvzKKwtbC6nPKq92HB0TO5jHrW2je+89yhucHTr198ij3rVf1mPhlve++UJtx41lrzkH65TOuqPi2vh1uoWj+Iutnr5PVue2eV79mGdh27/8l/+y/lNQBacX+1729veVl/+8pfnJv/1X//1+Z/L9Sd5f/EXf3H+UI8xf/VXf7WuuOKKJx/kLSo2Cca3GVgIYrSLh/mzgcMWpLp2oVss2cQskGxqzrO4FPUWunqvsIVkIWvbYnFhxcKWB97ZCGwU5icbQTYG4xrPInfYGGB9tcGj5YYrfsHatm82uLWbmPp2E8NFgVtuxvMqV/2c4yZeuCrh2nKTJywPOJscbuL33OShXnvxxY6OLbdex5Zbr6OY4erNMFxxUI+P3L3Crocr3HILDrfkRgfnyV37cA23cI1u6vQZ09H42sC9R78THeF4Uo48F+49t96jPbfg3qPylq9YU9xgY7Y64jLGTV9Ff0V9y631qDmAw3VIR/WK9opctYOjW+/RlmvPDW65xaOumedet+B41NjRTW6LPJqxW92mdOx1G/Oo+pQpj7a6GVPdIo9qb/2pD1f1rY5wr1vwGLfkLteWW7j2Hk17fXtucHTTlvfECzc59TrKXbtWN0X9nNuRo3Xi1t+uE597Z607uVbHX/hT878u6d/KMl7LVQlX8RRctYuOYx6F5YmbG1043PT91Q8+Uh+89fHZfFb91Osvqe9/yfkzLuPfDAmOR73COLVcxzzqulxbbvCQjop+co9uYx6FHeGmrtcxHtUe1mYZjy67j2oHGxde5FHt4Z5bcDwKp4xxg3FzwMZs1+OQR8XGXZ2YsKK+5SZXr3Jbdh/FDaaJ+imPOsI1uOfW7qPGVhcP9roFp16Oxup1FGf3rh31ihvPrC0bVmt1DYuT9cJrdtdPvHp3XX/ZrvryPbMfgI+eqM/fvr+OHFutlz3n/NkaXVd79+6rbRdcVZvOu6JWvv7ROnlkX52467O145Ibq86/sg7s2/ckV3lFZ3vdMh6Nbriom/KoeY4HF3k0Oka3KY/KTy7Glyc85tHoJi+YB3pusHgO42ujnrbqXet1lLsxYdx6j8oFh+Bwtdct8qgSXeApj+oj77wHOHodW4+O6dh71JjaKvoPeVRu4epVfc8N3jfznLiwgovrHqoFh1t0DI5uY9x6HbXVx89umZunax8VR/9wCdeeW7uPqg8e86j4sAJrO8St1dGY6qJj79FgY+TnCLEV9dENhxZrZ/xeRyVc5CoX48sr3FrPth7V3twZPzpmLqNjuKlTxBvzaMst2FitjuEml3DT3v1t6sNNuyGPtrqNedSR3LWFe49mrsQWs19/Ux41FhydFnm01RGOjj031+XmuvpFHg1XeS3yaHR5tjzzy/fkwzoL/V/9q39VL3jBC+oHfuAH6tprr50/kLv//vvnD+j+6l/9q3XzzTfPTf7BD35wvuj/4A/+oP7m3/ybdcMNN8wX+2c+85l62cteNm+zqDC0dl4tVm8uFgzjMzyzwxZiu5DhLIYsXLlbPNmE4DzcsDBtShae8bIJwdplE3JkU1KXhSleFqKFaaGKDcvbRiJ37VusHhdHsLpwzaYUbpkHOcDZgIPDDQdcw811ONzEDbfMhfHSPtyMB4vdck2uuBofDjfcUx+u/Scq4plfbbMhR8f2zSbcWt3CTVEfLr2OCjymY7iFa7jBxlB6LsHaT+lmzNaj0RH2YHvMo0rLFSd4TMdwiyfFanHPTb1c+QmmyxC36AabN3nTaYhr71FYrHAb8igcnXEY4hZdo5tx5dZzaz0abuKLJb9FHh3TMblpG4/iYiwlWOxWx9ajYzq2HlUPq3MYT54tt1ZHOFzktUhHGA/X8Ixu8WiLtV20jyotN+3Uj3n0dHQUL2PxXHLTB+51jEcX6SgHWL2+rrXcWo+23KLjt3Fbma3td/+PtW7fg7XhvKtq8xv+Sh08sWH+72a56V/k0azH5LrIo+ra9bdy/Eh94euP17/+vYfm3yK6bM/m+ss/uKfO2n3qz+Zrn/U15VF1sHnpubYehcVtdZRnyy1c41Fx+TJcxzza6gZHN7j3aDxpfsVb1qM4Der4TY8aJzoYz7lcpjw616HbR4c82q4/OFy1H/LoMvtoy019vpk1xE2cVseem/Nwg40Fy1M+/KzPIo9q33MLxl9b3NTJzfkyHp3SUb+dO7bVTZfvqOdfsbHe8IKz6w0v3FOXnr+9LjnrZF1x0e760l2H6tCR1frinQfnvxr74hvOry0b12rf3r11xuXPqY1nX1IrX//DOnlkb63e9anacflNtXLGxXXowFP7LC60NRfB8WTv0ZZrdOy5wQou2unbcsN1TMdl99HMs6PVacyjqR/SURu5hxvs/hYWq9ex9SgcHRd5VBztw2XKo3LL3pJchzwqf/GMJd4QNzjcxAjXIW69jton3zGPZnxYXHiZfVT8/BzBJ+J/t/uo3MWWd7gs8ijcc4NbHWFcXVOvvzzlMuZRY0U3OLpMeVSflqv2Qx4VUz1ucK9jPBpdXG91a7nB8agCR8chj+IiL30d4RKurW4tN/UtN2P0OsIOY8tviFuro1wUbYd0DPeWmzp42ff6cJnyqHmAaZv2Yx4N1neZfTS+09c44SaXMR2X3Uedy+d0PNrrCLcela948nq2PPPL9+TDOgZ9z3veMzfapz/96frEJz4x/wbdvffeO//119e//vXzRWahfOADH5ibUp9Xv/rV82sW3sc+9rF67WtfO19Ei4rNwKKy+PVleAY3hrgWQxayc9eyGOAsdNhCsiCz0LNptViBs4mlPgs9C9/1fMqQBQfLy8KVh1wtUou/39DxstCzMchTfnA2Avm3XC30jA/33LKJjXFVwg3GqcX6mWfXcYGNFRyu7SY3xE0e4aaNvB36wrzT6qguuhkD1iZctB3SUVtFXzmpD9eW25COLTftex21d5MUbuEabnCvo2tTHoW1bXVqPSqHVjf12vfcFLjlZjy56B9uro95VL7B4dbrGG6JLw/xwzXcwrXXcWj9hTsu5gnOJ5q4hasxWx2jm3Ytt1bHlqtxk2vLLbr1Hs3cBY95VJ2ifevRIa7RUc5DOoYbLnLTPnPRch3yqProKG64wb1Hg61tuPcoHq1HWx17br1HzYNY4RJuChwdvcJjOoord0W9IlfjL+NRdeHW6oiH/IyNG4yftb3Io0M6zrlt2Fib7/lUHf/oL9fJtRO16fk/Wjtf+sdrBua5GKflJk50bD0a3aJjuPW6wdrqj8uc2+at9b++65669Y5Z/eb19Zd/5Iq67mI3hE+9H/b76BBX9XwhB9wWeXRMR1j7cFNgPMK11bH3aKuja1MeNZbzVqcpj6oXu+emwDjB4ukrn5bbkEfh6KZEN7j3qLjiu2lXj8uTOs76jHk0XHBrdWw9Gi5eWxyu4RYde92iq7iw+nBVp1083XKLbtFR3TI64iZ/2LGMR9v1N6SjnLdu2z7/9+r8Cvr62ev2HTvr5EyX83eeqOsv311fv/9IPXFgpW5/4FB9/d6D9YJrz62zz9hUT/iG3eU3z5b0plq545O1dnhfrd792dp57cvr5M49tX/f3jkXuWRfHOPWehRO+yFu5ldffTL3uC7y6JSOQx7Vzl6nRDf1vUf7fXTMo+EqV33Cpdex9eiQjmMe1darsVpuYx6FxVE/5VFYe++vy3i0XX9THpWjvsbIe/eYR1suXtW7DodrsHFbHcJNXNyX0XGIW+IZz/hwuPbc5NDrOMRNgaNjOxctN/VDHg03RfsxbnSRn1jt3IRr79F2/Q3pGG76mndtW4+2XOUOawd7xbXlJtd4VGnXn9eWa+tRWB7RbRkdg81zuLbcWh3DdYwbHI/CiR0urrc6BpvTlmu4DXk08XHzOsUND/nLJdxaHbUNt2Bt8lBsiJsCx6NygMOl1VHu8Wh0kTestLr1Hu117D0abs5b7z1bntnle/JhnU3kN37jN+oHf/AH5w/mbALvete75puGf8fuVa961dzoDOxBnl93ZdBXvOIV84Xw8MMPz/9du9e97nXzBbKoMPQTTzzxZFvjOWwkFqRzi0F9i9VbSBaOhaw+m4Z8LBALXnuv6nFT7xV2HQ85wPrBxsHFBhIsXuoVfRzZGBR5wGK1WCwl3NSHiyNcnFvo5lfRN9y0h+UEGxt3OcHhFq4tN+Nrl00ueIwbbFw4ubdc1Msz2NjyarnRKNwU572OYsDRMdyiozHTv+VmPLlN6WhDDtfoqMgdlos6R7ioa7mJpcDyC5Z7uIVL4slF3vos8igcD7Xc4CFuxko8ry03dXKPjuGiPtyU6Ch2uGY9iRdu6sNtiGvqxQq34OiIg/bhEm7h2usGt7pNeRR/WPyem77hFq6KvKOjmHC4Kc4d+mvjXAznmfdw63XETX2ro1xb7urlBbfcWh0VbXCBnasPF3iMm3yDw6XVLfXB0T3chjyqbdq33NSHW6/jGDdY7nDmwvhwuClDHoXFUuSif7i1OsoB7j3Z4+iovVhP6nhiNhf799bq+/5prX/0G7Vu25l18GV/vla3nTV/WIer9uGmH88qcg334OiY3MMNDre0lz98/Njh+tRtB+tXPvDIbI7X6vlXb6+ffeMFtX6dX+P89n2017Hlpp5OmRtjj3l0WR2VcBM/XMLNebjBYimw/IL1jW4tFwUWr+fmmv79+hviBrfcxNcuPwwNvUfAcg/3cGm5KcHhglt0UZzLN9zgcJV7uGqvvuUGiy0nuclV23ANt3D12urWc9NvyKPykE+wtkq4RdfomPpWx54b7FxM9zHB2vQ6BosdblMe9QdftDtw4Kn1d/TY8Tpz20q96Noz6/7HVuqhJ1bq3keO1Ke++kRdet7WOmdX1d4n9tWGS26uWjlSdd+t82/Yrdz12Vp/6fPr6MZddWD/qbmRS+bW2Irce26OcB/jpr7lxnPBLTfYK7yMjurh6BgPTXl0TEd9hzya3PTXB1Y/5lFYzuqjY7j1OqrPXC3j0WDjwsl9iJtDbGUZj2buWtzrCMtdfbhMeRTudQyXlmuwsbSD8VAfbrASLJbSclPk1nLDI7mnfoib/sGtjj03uOWmvRK8yKPh5jAu3OuYsbSXb+rlbbyWW8s13PSHW26w2PGw8WFjZLyeq9yi2xC33qPGVtdya7mKHywPONymPEoXWIyea69jcMttSkdtMzeLPKrIPe+PztW33BRc5CeWQ57hpqgLt3BJ+5Yb3HILVi9X/Zfx6CIdw8013IwXnYyrPjqFK6y+1zFcww1W7/0vDy+fLc/s8j35sI6xP/ShD80f1F1wwQXzb9W9973vrWuuuWb+b9n5Bh0TPvroo/Nfd/Vrsg888MCT36zzb9fddttt9YY3vOFJM08VC8pisYA8EPT0m+EtCJ9YwNqo96sgzG9RyhP2RFudBa29eotLDE+1fatALLmod81iwsF4sI3AzVS+mWLhpa/rFp48PNmHLWSvft3RAtVencPmIJ6+edIPh5vScpOnfMPFXLgWjCf+2rf14slVLJtBy01OweGWw1gtN7mL23KVNy7iwOqCtQ834xpPvHCH5T7ErddxiFurI6yY53Ad0lE+0Q0HWP0QN3k5jCO3lmvLLbr1XMd0jI8zt3DvUdfC3dhKuA5x63WUQ+ZCrhmr5YbLkI7aO49OLTfrSe7hokx5VPvoCI951Dl9tF/k0V7HlluvI6y/3Fy3HtUto6My5VG+kL8PIeBFHtU33MZ0DDdjqdcOVi/X4FZHWD/1vY7hEm7Oaaq9+FMendpHwzX1uGmjvzGGuPU64iA//eXa6th6VNE/ngy34O9kH6VN+tIEH/VjOurzbfvombtr02Nfr9U//N9q3crR2vScN9T2W35u/lckN2w49dfO5NRyi47itlyjG12mPCpf2LyrP3q86n9+x91176PHa+vmDfVXfvSiOm/Xydqx6xT3Xscpj5o32BhwuA551FyES3QMDu9WRzHTP1wXrT9zrP2UR2H1+kx5FD6dfdSrXMLFq1y167nh0us45tFo2K4/15SWW7/XLLOPwvIQE/5O91GvsLg9V7EXebTXUTG+3FtumedWJ7n03PDu91EleEhHOTp3aI+DfDZt2lyb6li95vl76rEDJ+quBw/XvkMn6tO37a+rLjmrrrt0dx2Y5b7z+lfVhkOP1OoDX6s6+GjVY3fWGc/7/tqwfXftn/0wh4d8l/HoMvtouIi1aP31Ooab9mMepYNxzIXzMY+2OrbcomPvUT4zrj40WuTRdh+VS+/RcA+mo3hwyy2492i4TXnU2FlPcLgZr+UWj47p6Ag3dfo4N5b2inrtxzxqLuBWx3DLvIab9u7pYPXyVt9yw7Vff4s8mr0j94tjHg1eZv3JyXiZR9flo71cg8NFHnLvdRzyaOYq7eEpjxo/uUf3npv2sDo+dk8n10UeNTZdhrh5hcWVm7hyi2764YoH3OqozZiOPbfMk/aLPHq6+6iSucq8t9z0g6ObvGDc1Idr71Fzbvzotsij2vfchjyqvVhih8sYNzkFT+kYbtrLRb6LPBquPTe45SZ3OuKj77PlmV++Jx/WMb+HcMzpAZ0Hd55K+/fr/Bt1V111VZ1zzjn1a7/2a7Vnz5665ZZb6n3ve1/ddNNNcyP/yq/8Sl1//fX13Oc+95sRp4vFaExHFroFZRE7xIS9+cT8Fpq2FoSFAmcTarF6Cz+bjFcLMwvRAnZkIeprLLlkocIWJiw3sW2O4nsjVI9DFm6whRts02m5wfhk03DumvH0xVPuLddww8EmJGdcgsMtXI1j09BOPQ6JlzcTbcIt86yoz4YnD/1bbi1XuQYbv+WmvuUWPKaj3M2bnGCvxtYPF7rB+gXL3Tkdo5u+cLhlbCX16jJ34dpy01+eUzoOeRSOL3qPiqUEGys6hkt07D2KG12M1XLtdZSb2EO69TjcFBi/1Lc6itfqCONmHbRYwS06mj9c6GPscPMqV+PEo7C6KW6tR2FjORZ5tNVN/Jab+pZbPGbMltuYR2Ht9YtusH6tR8PDq3p95RJu4RpuyT3cpjwKq8MHDlfX+LHn2q+/Vsfeo8k9XOHo2HJbRsd4GBfn8pBPcpUHrsGtR+FWx+Bwkyuu6o1tzJ4bHG7R7Vv3UT9szfL8xC/V6u0frbUNm2v7m/9mbbvwmhnXU9y0M94yHg1XY095NPOOD/z+z+6rX/vQA7V+FvOP33Jh/fhrLq5jA3tNr2PvUTmqg7Vv9xq5qGs9at4c0XGRRzMX6hd5dErH3qPxIBxuUx41Fq7RMbm1HpWH2PHcIo9GF3OqPtyGPDq0/pyL33vUuWutblMexVUOuY8xdriFq7Gn1l+vY+bZvMtd7HAd8yjc6hhurY64aZNcxINbbvEoLLacgo1Nr+gGux6PwtqLF+76btmytU7WulpbOVyvf+HFdXTlZH31ngN16KgHdgfq3LN21PWXbZ/hldr93NfX2hP31ImHvlEn9z1Y6w8+XDtv/r5arQ11/NipBwC4LPJouI7paJ7CzTyKF269jvGouKezj6o3RuYuuY55NDjchjyq3rnDXKjXVoyWa+tRseUU3HLz2nKTW7i03PSF8YGTi7JoHzXX+ovlWORR14Z0lKu2rUfF0h4X14w95VG5G9exaB8Nl9wvDnGLbvq36099z631qL6Ofm/pPaqEa3SMbnKJji1XvNJendyiY7jh+p3so3KXT7jB4sPhpn10bLmJ0eJwS26uD3Hzql7cdv05b7n1OuqriCveMu/18DI6wsY35iKPii2nYGOPeRQ3uojVcu25RUcFTm5T3PSF5T/FbUhHWI7a9h4V1znu2k55VK7ittzUjXk09fgv69Ge25BH5QKL/Wx55pfv2Yd1/qCEf7fu85//fD300EP1cz/3c/MHcxbMu9/97vrc5z43b/vWt751/uCOqV3XnlHf8pa3zBfQMsUmpL9+FkMWTxaDxZJNyMKweIOdWxyw8SwkfWCLxabULmyfymWTU+8hpAWrHt67d+98gcNe/XpuNgJxYHk5bDpytUhtDIr+sMM4xks9bnDPLVg8+cvDZoIXvuGqbbjBxhYz3MMtXOCWG4yT2OHmuvpgcWH9cIHlDqt3jo9i7sJVrrQIF3m2OoZbcser5aavNuGCK184N+/i84h44arAOERH/XGBvar3ikuvo1ebcrjKc0hH4xpPnTaLPJrcW25jHoV51BgtHvOoscXvdeu59brJU33PLR7VT732sPOWW3B0zBtpr6O2LTdtzYU3N1jsKY/imlzCredqHDg64NFyDTclHlXf6zjmUe3FEj+6RcchjwaLFW7hqsDhJmZu6OjQezRczQEsTrjB8oSVXsfcgMGLPJr12nIb86h5Eys6qe892uvYchnzqPZylZ9/XmGKm/jO1eMGt9zkFy6w/DPPUx4NfkrH2Y3tg1+vlff941p3dHYTeNVL68jNb5m9U5/KXc7G1q/l1nNNfXSDo+OQR/FQNm3aUHfet7f+l3feN/9m0HlnrK8/+33n1kV7Tv3A853so+rji+gmN/VDHo2OuMBeg1td6ZjcjddyG9LxdPZRsXFpdZryKCyWMcSDh/ZRY4rl2jIe1Va+WY/BPTdFfPOsPh4NV3nGo/Dp7qO4RBdY7OiIA5z6cJVzuA1xNY42iRduYx4NXkZH+cLyX8aj1p/2sFhTHs1cuF/ERW5e1a9bv6EOH9xXr7zpvNm1jfXluz2wW61PffXUv7d042U769Dx2Q9Q176yTj781Vp7/L468cjtte74kdpy42vneR2Z6TLFLR4Vb5l9FJY3rfUVM9x6j/Y6Tnk0mIb2ulZX+Suwc7oZR3znro15NFzb9RWuUx6NjsFiD3lUnuqNtYxHYf3a9TfkUfXiutc4nb1GzEUehdv7GLGM0XJVwpUnoyMurUdbbnLPvA9xgxXcwnUZbrBx5Acv8mirY7iJBw951Fy09zFjHqVvuMoXbnVU1DvPXNBFX9cWebTfR8c8qq3c1LceDTfxWo8GL9pHYWVo/Y3pGK7LejQPhhZ5NOtP/1bH1BtLgbVT33IZ8uiYjmPctHNN/2W4hct8313g0egsfriF63ezj/b74iKP9u17j5pb3NSrc00uz5ZndvmefFineFj3mte8Zv4XYf0bdRaJcsUVV8zxC1/4wnrlK1/5pBH9Kqx/s871l770pfOFsGxhbostm5JF2m7AFq4DzsId2qSCxVIsRNf1tQAtpmxK2llMrsPGgRXYuVyCxYIt1NQr2ZTcOIphEzJ+sDxtLO2biXxbbjbgHueNEFcxW255cwk2/+Eml5ZrNp1sHNqHi364ZJMJN2PB2YSSW3Qa4qavPFsuznsd82Yj956beTGm/GysYhsDln/PTa7RMVzkHW16bubCWHLJG2XmGbcpHVvdxBvyaLiJJe/Wk0MejY55c5nyqHrYedqrk0u4RtfomNyi4yKPwsZf5NF+/U15lC6wnMOt59p6NDqG25hH5aLOuK0OUx6Fe269R2H1xsOn59bqiJOxlGV1hONnZYib2HLh0XCFjTumY3KTPyzekEcdcHRrdWy5wdERr7Q351PcjDOkY7jGo1l/6o23rEfDZUjHcJObtmKGS6+j+tzsRcd1s/+2bd9Wa598e534yu/Xulmc7W/8P9emK19Se594fD6O3M2RscNtzKPGghfto/JSr+2uWZtfef8D9YdfOvXvq/zpN19Wr3zOztp/4NvX4xi3IY+ak2U8Gi5ygaPbmEfpkL0DXqRj2168IY/iZmy56a/NEDdYbDl9i46dR12HcVbv1fiLPBqurW5T3PDI+gvXMY+m/dQ+2nrUdf1bbr2O38k+qp98wr3l2nI73X1UHS/oP8RtyKOtjlMeFVd7dXByD7e1WZyDB/bXq553YV1wzrb64p0Hav+hlfrcN/bVvsMn6zmXba+1jZvqjOfcUqv33FprT9xfq/d/qU6eWJ0/nF+3brZ/fJO7eEMejY7hNrWPmjfYvcYyHoWNM6RjuJonbfhDPPfOcO/RVkf9T2cfFVv7Vrcpjw5xG9Ix7Y3Hs4s8aix40T4anXJPN+VRuWevGePW6ig3Y+GwjEfDRd5DHlXCXdvMVXL9bvfRcDUX6p1PeVTsqX1ULl5hnOXuvOUaHRVYLHhMx3BpddQW13afnPIojJs28JCO5km9fB0ttyEdT2cf5WX987PrmEeDh3RsubU6yk3uYoZLz63VMbot2kdddy1zE67RLdyCex2T65hH1euDy5RHadjruGgflXfLdcqjcg03uN1rWm76GMd4Yrc6DnlU/TL7aOZWe3k+W57Z5Xv2YZ3CYBZFbzTGd70vTD90fVGxMJjdws1G4RqzW0wWmI0gi0F92rcLPwtdvbbaWOQWmIVmY1WvvYWoiA9buHhmY7CwcVEPt0/i8YS9+jUBr74ZIk/5K+2bWTa5cMFNPsYKN1yD5Y5LuOKGS8stG7bc9RUzGLds2LBcaCbPdtNrueGqv1dYv2yCsHG1N0dwuIabdvqLa/zkGh1hffDKhq3eppYbJmO2OsLa2ihzM2reWm7RMe3DFW65ad9yM7a4cnOOi34tNyU6OvLG7LzlJnaro3F4Dl7k0bwZhVvvUVzDxTwbMzejUx51vf22UjwKq2+5tboYC57yqBi9jkMexU2exqbxMh4NF1i/lhtO+kdHJVq13HqPKkM6JtfWozCuuOVGd5FH9W25TXk0Y/W6BYeb63Jt1x885lH12a+Nr67lJnZ0pE10W2YfxZ2fxRRrzKNwv49mb2i5eoXFSa6ORR41ztg+qk+4qZODgk/qW4/KVVt9gg8ePlqr+x+q+tA/r5P7Hqq1My+r9W/4q7V956m9x9hydq7PMh7VNtyio/ZDHj186EDdP7P1//Jb99WR46t1zUVb66/+xNW1a8epD53iUX369TflUfOmbavTlEdh3Bbto64r2psbeeCyaB81rvGc6zPk0axPxzIebffRKY/KDZY77HXKo7jypDjwmEfhfv3h0u81uEVHeJGO6vA3rjWob7vXhJtcYFzkES6LPBrd4OgGaz/k0VbHnluro1h4tDpNeRSmY8ttyKNywgc2Fqx9y037DbPXJ2Y63XzN2XXdpWfMH9jtO7RSt917qB54YrVuumJXrd8yuw+44gW1ducn6uTh2dq+79basGVXnXHDK5byqHyX2UdbLsFijXkUjo7hNuZRufT3MWMe1dZhHPHCZcyj5hIf8VuuvY7fto/O+o55VM7mgj/Egxd5FBYn3OBwi0fVaRNdYEe4hWt0FBtetP7oKKZzOWvf7jWL9tFex3ALVzqpd68RLA+5Zz3KE1ba9Wdc4znXp/UoHA+Gm/Mxj6o3b8vuo66rp0e4ya3lJnev8JCOQx7FOe1h51MeDbb+ltExP0foO+ZROLoFy733qFdczBkfGDfc1IdbPLpIR231iY7amw9lEbfoCNNxETc55wHjIo+GK9xyC1c6hpu4cte25ea85aZen6xXWP2URzMP8aB6scY8Gq7REYchjyrhA+vXclOnvaJ/2hpH/HDpPYorfsn92fLMLt/TD+v+qApTW1AOCzcLtd2ALSwLt92k1GUxqM+bjcVjQQbblNRbSDa/LEQLzfVsirBF5sgbpbbGUrIwYQvTBp3NHwfx3VDDxm1x3lyy4fbc2g1YbBtUuOnfctO+vUkIN/MnX9zl6hU3XNVnE9PepqNOLvrljdFYCu7JPZvQGDdYPrCYuLU64kW7cGl1lIu2vY7mUz6K2LiEm7FxCjdcxcUlODqGm76wEqwu8cKl15EO4RbcchvTsf1Ec8qjYistt0Ue1Td4yqP0xjW5TnlUW3nmjVLuY9wST13eSOGWm/b8rl5+DmNNeRQWp+XqvNWx5aZeLNemPCoX3FodpzwqF7mLsYxH4SEdxQm3YDyMB+PVctMXVlrdomNy73WUV+LJD2659ToO7aPRMdx6j3oNV2Mt8mjLrfVouBpLW+O0uU55FMZt0T6qXi6uLfIobuZ3jmfxjt76njr56bfPNdj86p+rQ+c/rzbM8mx1lLd8FnlUOZ19VG5+/fVr9x6urVs21M9935666nyeOpV761G430dxHfKo87THdcyjuGiHS3Cr45BHtTPPqR/TkQbt+oNb3XsdnZuftG91DLfoGI8q8lMfnVqPiuPQT7yW25BHo+Oi9Sde4su/9ahrp7OP9tzg7EX5gd7YcoyOxvbarj9xWzzmUbm1ujxd+6ixjG2ulvFouLY6jnlUjukPtzriFh1PzuI8/vjeuu6K8+r51+yuL9+1vx7bd7zuefhIfeOBo3XDxbP3jnPOrp2XPrdWbvtwnTw62wvu/Wxt2H1BbbvieTNNZvvowQO1s+Ha6rjMPhpu5lH/cFOPW+9R11vdWm5DHlWnJF50GNJRvOApj8LRMR8MLuPRVkdjj3k060ed/Bd5VFm0j/KNePo6Wo/2e024RbdWR7kPeVS9+I4hj/Y6ittyc95y01Ybe4v++Tkie01yzVy1XKa4tTqaFzyim/opHXFpuUVHHLL+YK8O9dqHm3ans4/2Orae1Eeey3g0eIqb3MIFDjc5RsfWo9FN3FbH3qPOFe3UJ5ee23eiI+5yw2cZj7brb5FHYect1+jYe1SJjuqnPKqYc/lNcYuOcg231A/paAw8YG3lID843OJRXFwf4gb3Ho2uxlvkUdxaPLWPyle9sZ4tz/zy7MO6WbEALAoLwGKxeGwMFpA6G4+FBFvEFkM2jnbDhp1noVs8FpaifbCx1GtvrLbeQrXggy1siw62AXjS7rq+yc25Balf+ymDko3BtXCDHekvtvosfOOZCxif1LfcjGkTy4YNh5v2wcZs58JmlY1Fri3Xxx57bM4RlkO4yhVWH27iZEN3yEM++sLZ5JJ7uMkFjo7BuNnokqs6fZwbW535arngFq5ysfGGy5CO4eYVFxzcjIZbdMyGLi/to6Nz1xZ5NLqoF3PKo7D2LTexxjxqbPVyhsMtOB5tdcRNO3jIo5k7+alvdR3zaHLDY8yjxoyO+RSPbt5407/1aLi2Ok55NHMRLq2O6ts3Zm2Udv2NeVR/fcVvPUpHR8ut1VHfcFPfehQ2tvnMg9whj47pqN2YR+HcdNAQNi4cbr1Hcc16FdP6GvOoWLi1XKY8qn4ZbkryX+TRVsdwgx29R2mAWzw35VH1p9brbP1tmd1cvecf1dpjd9X6My+unW/+G7XlrD21f9/eJ7nLja7RRc5THsVZvetyHfLo3r1P1I7tW+tjX9pf//4jj9TxlZP16pvOrr/wQ1fNf6VvyKPREY94VMzeo7hGV+NPeVT/7AXhskhH9fqJF91gY43to+pci47q4NajYuGBn3oxpzwKh1tyHfKoMdSJcTrrr9URDld542POxDMWvMijQ/tou9e03MJFzLSn2+nso7i1XONRGmkvd9flOuTR6OZodXT0+yiuweZ5GY8O6Zj61qOwuVDyA9MiHXG59Pyd9eLrz6k7HjxUDz12rB7Ze7y+fM/RunLPLMcL9szW+YV14vaP1drK0Vq9/eO14fxra/ulN9TJGbcxj0bHqX0Ub1zlYz/Ke33aD3k0Oi7iBvMgffIgNx6li364yxNudXRtkUfxyD2Z3BZ5VJ35SPshjyry157Oy3gU1qflBrceFSf15kJpuQ55NOsPnvIojCtueU+Z8qh6ui3aR3FLbuY9XLXDRRz5B2urvucWHdWFm3jmiA/luex7fcst7VuPhqu5ON37GPkGaxdurUd7Dy7y6LL7qPHk5Lz1qFi9R7P+ws26abm1XHGhs7kIDrfWo/DUPirX3qPykp99Dp7yqDHVDemY+pZbYrdcltUR1g4Ot+DMlXYttzGPygWmyaJ91AFrM+VRuN1H4V63lhv9tNdOvos8umgfzdyK59yrMZ4tz+zy7MO6WcnCbZ9WW7gWJmzhZqHCFnFuIiwsdfpkIVrIFi4stg3NYrGQtLewLFQLzUKEXQ+2EC0wRxZmYis2NbGUxJO7c+MGaz/ETX4tt2xKsFzh3BS0G7B6fcWUj/HEVsLNhixnXHAMN7Hkpr224YaLtmIrcLhmE5LbGDfjqVcHh4v28m51DLdwcd5ya29k9cfV/MByNlZ0DLfoGCwObtEx3MK15SaeeQ5WH242WfW9juEy5NFw01e9Y8qjebORe8tN+5ZbPAprgx/sNToOeTTzGh1xGdMxnjTeIo8679ffmEflZt5wWMajQ+uv96j2xjIX5jA6hFurW6ujePIMN+17j+KlXq7G4Nlw017bVldtzW/Lbcyj0VFd8JRHFTi5TXnUGHSgTerl2XPTJtyHdBzyqNjmTr0SrkPcXG+5tTrC+oqtyF1b4y3j0al9lEbhZuzk3nIb86j6A0dmOn/tw7Xuk79SdWK2dq96dW148U/U1s2bntRRO33F1b/lNuTRzGO4Zd57j8L3P/R4/YvfeaTuf/xY7dq2of78m86pqy45e15Po1bHqX1U/CGPyjFcpzwaLC5uizxqXPFPdx9tdew9ik9y0R7fVschjz6p4yy20noUB/G8qsfB+Mt4FJfM85RHYXk7Wm7yG/IorG27/lod1bfczIO2SriZVzm3urne6hZuvY4Kbq4bL7qOeTQ6Jnf5tNx6j0an9G+5iT/kUWMu49Hk5nyIW+9R5bHHn6iLLzi7Xvncs+uRfUfrrocO1+P7V+oztx2ss3ZurAuuv652nnlOrXzj41XHDtbKXZ+tLVe+uLace0mtzPLuPRod5drr2Hs0XK0R9Ys8Gh2DF3lU+8Ru9xr1rUfhofU35lGaq289qa73qJhj629Ix3gan0Ue1T7zuGgflav8shct8uiy+6jxccjeMcQN5rl4NFzFHeIWj6pTEi+5tPuouqy/KR1bbtHRXBhzkUfNU3RRP6SjnONJuTkPXuRR7ZPblEfVyUN+Lbcxj8K40TJYXetR86JePvgt41HXcYGjk6PXUT/t2/e/cBOj9yhu4Qr3HpV3dDSWc23GPBodg8UyZnRsucG4iOsaDurFHeIWHeMRRf/k0ns0XOVuvEUebfdReBmPyjv1izza6hhu0bHl5pwucmu5RUe49Sg8xC06GhMP9eqMJ+9nyzO7PPuwblYslGxSFp7FlsVhMbUL32JSnw07OAtde1gsG7TN1kaqb96M1IttQcIWk03Hggr2ZN0CD/ZkXSzYAoQt8nyi+eijj87byVU//Y0Di2tjCLdsBGL13MRoNy3tc1OhPZwNO1jfbOj627SyYasPt2xk2fTUt1z1Dzec1OMMuy7X4HANN/1tVF6Nl7GzgSe3bGpj3GBHcDZsGuofHdP/dHRsuamTm3hj3LKhGwdWxHfu2piO4tjE4bwBaI9ny01d3nhbbqkXW47pLxcxzYXxlvFouMWjwfq1Ho0uGXvKo+oX6RiPGtfBz/qE65hHYfW4mv/g3qOwoq82Ldcxj2oLt9xcaz0K44pbbnSHuPV7TcttyqPxXKvbkEdxkGvwGLd4FHZuro2nztiLdOz30Z4rbjA/azPlUTkM6TjmUUV/cVpu4dp7NDoOcYOjW+ZC+3b9jXl0Xr9pY63+wb+otfu+UOu27KhdP/af1cF1O2vtxKkfRLU3ljHkZz4WeRQXeqj3Oq7j9vrdTz5e7/7kY7MZWVc//Mo99UOv2DO4jwYvs/7iUYXGrU5THlW/zD6Kgzb6az/M7TvbR8Pde8oyHn1SxxnuPZq9Rr3cjOVVvRynPNrq2HIL13gUNhfajXGD+/XX60izlhvesHHda/R7Tb+PGksJl0UeVe86PO3R09tHjYkLrcJtyqNwq6MxhzyqyD/1Yx6Fo6NccfL+d+aubfWqm8+bx/nKXQfr0LET9enbDtbmjevrwhuvr82b1lfd98Wqo/vr+N2fq01Xv7K2nXPBt3zDTrzT3Ue1jQeDxzwK9+tvzKPaiqO/661uvUe1haOjc9d6HRNPP/scPOVR5/gHa9t7NDrC0c3aDrfvdh81rmt5D4DVh5tzRzyaXBetv3AzrsP5kEfT3ljGDJdex96jsOLfvg7Xnpt28Onso8kdn3DDder9cGoflUPrUWOpb3XrPYobDnCv45hHM1euw2Pc4tHkKu+WW6ujXHB1jZ/VT3lUvbGU9B/yKA7JxVzIWf2YR/WDF+kYj2pvXszJIo+2Ovf7aLilPW7WiblwTS5THpV7dOy5we3PvpkL52PcoqNrQ++HYx5V7LGtTlMeVb9oH8WVt5zrg9sij2qrXlzxwq33qDzoYp97tjzzy7MP62bFYrOBOWxKeTqdhQtbMNmkLCrYuU3J4oC1tfhh/WGx86mHhWyBWUjqLeRsuF4tNO0sRgszG6pr2WAT28IUT2w4m5ANsMf65yYiXIa42YhgOWufDVe9On0yvljGsFGol4sCqzc2Di1XOSdezy0bKpxNKG2zCUWXnpt8bZrqxZB3qyMcbtpnA265hav25iXc5CI2LuGGq5xb3VynG4yLuPAYN30V15blpr7VER7TMV+LX+RRscxvy631qFxwiidhfZfxqAIPceuxc1zlGy5THtU/N0BjHoXV4+baMh71Gm5wy63XUX/1Yi/yqDmnY7A8hzyKi7HV6TPkUbj1qP5i9zr2HhU32qoXZ8yjcMZS6Dikm3q6JR4+y3i030ejo/a9R9v1p/2YR1uu2k151FgKLnJNLtFxjGvLDR7iJl/jidlyU997VKyT62Y//O+7p46+93+qk8eP1KZrb6ntr/sLs/oZl5kOOLTccDCe64s8Gq7GGvKofxPr0PFN9T/9+l31+IGVuuicrfV3fua6Onv36e+jzoc8mv1DPTzlUde1hXERZ8qj5sB40TW59bq1+yjcr79eR7nSusVTHp3r+M31p/2QR70mF/PofMqjia3gmlyGPJq5kl+4hvuQR6Oj/lP7aIvzwSBuSnSUS+tRubgebrBzsXodxRUvXIY8ejo6xqNyMbZ4y3g0XFod4dajsNzVm5v/L3t/Gm3bdZ6HmfP2He4FLhqiI0ASIMG+pyhKFCXZpiXZlhxbihslrrhixWVnxBV7VMU/Kn9qVOVPjaqK7CS2YytxYjtR3JRiKpZs2aIl0QYpNhLFRgR7gCQIkOhxL27fnHNqP+fyBT9OzLXWvqB+5I5xJscae73rm/Ob3zvfd869zz6HFzhl3Uc6js7RZ1bx4zcca2971fG2b+/W9n944tzFrfaZr55plzZ2tXvf8bZ24+Fd7eLDv9u2nnuiXf7mF9rB+97d9h27cfgXdj233qPWS61excJN/5FHs1ezH/UbcYtHYU0f/VNL1RGOR6OjvTPlUbVEx/yStHLTv3o0XKuOcx7VT9x9uKnNvdy9R9c5R+XTX1/5qkfre4b+L+Yc1Ud+fEcerTqq3Ss+/Tk68igu2X+aeGrDLXF4af9VHfXFvXpy5NGrOUdh+rjwUYt+I27xaHJXHcVHHpVf3PzrejTj585RtcilhqqbFlw9us45iguseRXPuo48OqWjeO9RdYurRU68Rh7FDZ7TEe51VIt7da/jUfHMpYmPuJkTN/VU3aY8Ko5bdBQfeVRO9+lvzimPquVqzlFxMfzW8Wi4wnMeNZe4Onfatd92vqxbNYa2GX0w0LJZbKhsDhuJ6bPxE89Gh8Wz0fW3AW0kGw7W38Y2V7DcNW5uGzbYN+s2XfLlm3cxeeTLRncwiMNqMQ7WF85B4N6zHATGepZ8xlkL62Ljp5b6oQIWy4FtPK7hBstt/TI+h5qDBFabwypxGAfYwROusFe/QdFP7nANVitdkqtyg3Oowfr3OoZb4uFWD2hj0l9uXIO9mWiZzzpPcYuO4vkBCDaPeK+jNfMbldSmzXmUH/NmIz7nUfFwTf+qIyx3PKrRsefWe7TqmL+okz869h6VT9y4OY9Gx9SaD0yppfeoe328mRlvrBzisNzVo3Ts99+UjlkLXOCeW3Q0Dp7bf3C4ubcuGm3CZeTRqiM/hxssd/UoLG5vG68WNSWu1ikdlzxqXDwprs15VB11/0VHWLx6VI36yiHmmvMobL/0OvbcNDFzxqPiUx7VFx7pmA/KsDrVZ53hJY+evXCxnb//f2ztKx9tew4caefe/u+1zZte2Q4fvPIbVdziUbXljK7cpjyKE2xcxn+HR/ftbX/7fV9qn/iy/6vqrvanf/+t7TW3b7V9+3H97s9RvF3OfM+WPDo6R+c8Ku5VvHIT7z0qD1/IA2sjj8Lm4D98Ep/zqPjc+6G43NZLnc79dTy6to6rfvJlnUcejY6eqYuPKreps8YcuMSD4RYdYbkTN74/R9U28qhnxqt1jpv+xsHRMbl6j+Jmfn2d++t4dJ1zNHHrZk654Xg08TkdcXvyySvc3vzKG9utNx5on3zwRLtwcat98dFz7ZnTW+2V3/OOdt3GM23zsQfb1nPfbBcef6jtf+X3tUPHjrfNVR1Vx3XOUdj8+cvIJY/SMfnmPArTSTy/HBTHUe7oqB9sXK/jlEdhOtX9N6VjuI64jTyqjsQrtymPwkv7L9w8d+7LG4+KjzzKR4nPeTQYt3hOX2PSX66q49Q5Ghxu6leb8SNucPZfuIabPLAmf2oJV2uiXmu+5NGq85JHccOd58TnPKrmcIWXPGoe87l3yTvyaOL8pX9qH+noMq+5xNfxaOVaufUeVbvmLyODl3TUz1zRUQzuPRpf5PPinEfFR+folEflxr1yudpzdMQt+aKzPGrTRh7VV3ydc1Tc+6tn7qc8CkfH5JvzqJr1VzO85NGcNcFTHrU2avCqz067ttvOl3WrZqM6SLyx2Bg5gG1MG8em9AYSXN9cYJs6GxfW1yaxeWxgfTUbSdxcNijskLGxvNpUXh3Q7vW1MbMR1WZc4ppX49UmbqOKh4v5R9xg+Ss38RxSDmi5cXUA4yqubw4l4+Uyp/rCzcGAm/6Vm37iWQfc1Jq+uIWreA6hzK1VbtZYfti9S33hljeXqmMOYLjnJmZM1ZF26vEMV61yw6Fir7jirPbEeh216GIuDbfoULmJR8fERx4NN33FPQvXkUejo3zWSYs25uo9ikO0hfHUd+RROLmN0T+19x7FNdzkmPMoTDPaTekYbnKZWy41weE25VFY7fq5pjyKm4aL+TK3Ft3gXseeW+9RWNx8nvFfuImPdDRHuBmrVW7xaM4WfePRyq3X0RqJV25wdKzcjFWr+sJ95NGq4zrnKB3VqUb9+7MmHjWf2qJjuPUe1Rc2Tu3i5gvXcOs9mv3Xc6s6hpu53HsWbqOz5vK3zpq951c/fLz/r7etsysf3vm6dt2P/Kft9NnzzcercFMrTu6tu/zyhpta0zcezTrhBlcdo9uD3zjf/u6vfL2dv7TVXn3X4faXf/KVq/FXzunKbd1zFO51NFYNwXMeDfY6p2M8mv0S3Xod+/03pWPPLXMbj98Ut3gUlg/X3qNqCrdg863jUTi5tcqtelSuqf1XdYxHxftztJ414nLJgYt1ENOmuMWj+MBq18/lebiJhZtX8yWeubXoBs/pCPcexYtOiS951LqYI9zmPGrdzY1nfDLn0Xgy3IKPHr2u3XvHde1lt+xrD3z1uXbyzGZ7+IkL7aurn79f8ba3tds3Hm2Xnvpa23r6K23judUPa69+dztwyP8te/7fPqvczBfsM124zXm06jjFLX2Nqzpp+sdjwYlfzTlKD/GqW9XR+OrRKW5a6oWzX/XBRT/XlEeTC1c4c2uVu7w8mC8uwzU6VY/qTxP1j7jBVUdz4+Y19cilqReuHpUf9jqnI6x5Fc9+ME/VcW7/iUfHypWO+TlizqOwvtFFvqVzVG3uKzf9XNWjcH+ORsdw04zHBU+X+hKf8yhMs/SHRx71DBc1LHnUOmf/wZXbyKP6p9Zwm/LolI6pvepoLjzxXcejsP7mmPOomuNjc6ur6uhe3/4crTqK9x61pvKrzZglj6q76rh0juqrBS95VC1VR7Xr56rcjJFHvuSOjuGmxaPwFLfoSjNxc7vk22nXdtv5sm7VGJ+5md3mcdk8Nod7G0gfm8+9Z/pnc7my0RPPAW2zevPW15jkl8uhlv7m0oLrbwngJ598cjsX7DCAxfNvTcA2pbjNm986GOtgkM+9S8tBoX8O8OTGxZW582aUQ9B9jeOWQw12SFiv4HBTL2ydHR6JV67mr78dwg32CnsersaGm/E52ODkzgGe3DnUEsfNIYxbuEdH2D1uDsHULkfWotfRb1C04Clu7tVmrcKt15HexoerNZPfvUurOsaj1oTn4N6jvY74i8HhlvxyyZH+5uJhH8A8q9zERx7tuVUdq0ejS+buuVWP1v6pbeRRz8zncr+OR4PNveRRzT3f9dyio7FVR/HomNy9R3HFLZ6LR9O/ehQWq9zmPGou8arbiFt0VHM8C0fHcAk3z+XwPLq5tJFH3XuWc3ROR/yshWejc1TO4F5H69xztT9gOhgfLuFWdawenTtHXdY4+9mcrilu1vnsufPtwuWNtvcz/6JdeuD92/n2fO+faUde/f3t4GrO3qNqxV1dzv11PBrdcKjcvIr/D//ym+3zXz/XDuzf1f69Hzre3nDv8VXf6d+6u3dl/yU+51G58K5c5jwK46YFT3lU7vRf8ug6OuqvTti9vb2ORz3TH+49WnVUI67xoPicR3HFpecWHT23FrAcOIaLy/pUfDXnqLlpCFtDnuvPmpFHeSXY3HMexV3t5us9ilt0NLbXccqjsPVTZz0n5zwKi1Udpzwqd+Ja+vfc4lFYzXU/RkfPX3HH9e0trzrWvvT1E+3pU5vtG0+fb595tLU73/SWdtu5L7St00+3rSe+3C6eWnn83ne1QytP9n9h13u0f69Xa9VJ35GO7l3rnqN4xlPRzWs8Ccej0c044zPXlEf181kDVl/m7j3qHt/ER9yio/7ivGJviy95tOqGw8ij+rm3hubrPepe/6VzVN3qC8bLZT4XnUceTb54NHHcqo49N1iNPi+Ga7h5jUfhqzlHXb0H1TnnUfeV25RHYQ33qpu5Rx6Fwy37EbeRR+VTD46VW3RM7ng0mC5Vx5w18RyMbz7TzXkUlnudc9R99seSR6NjdIuO4ebeFY8ar695pjzqwmudczT55bZe+Uw351FY7f05Gm5eK7d+f815VH9+qjrOedQ6udcn/ac86t41+rmicsNFzep31q3j0eCeW+9RTf3OuZ127bedL+tWzeazgWwSBwtz2xDZuLCNYlNm44o7oHIowWIOoR7nN5o2sg3l8IZtZBvORg326jKfjS3mXm05ZGB55HPgBRufWh0AcOIOkHCDR9wcsrC+4rhVrjmUYH1zKMFymzO45+pA9KYi7hpx0xe2JrC5YNpUbpp84ZY3qxywaq860iDc4F5HB1rllgNZLhzkUkO4VG7mVwsO4VN1nOKmr+bVeLWI9zqGW+W6jo75jeaSR/WNLj03WG3xqPxqS194pKM4bM2qjvLKl1qrR9XgUt8SN9j8+QAULr1H5RJXj/Vd8qhazOPe64hbdMQNF1i+KY8G2ytVx7ofzVc9ar3de1Y9Wvdj9Sgs15SO5oPV6Jn1gfVzjTwanWFjxOc8iqtcnsFLHlV/uNANv8qtetRYtU/pVj0Kr6Oj3Bo/yA+LyzvlUXjpHFW3uPk8w2vSowdWuj77RLv4a/9N23Xqsbbn+F3t/Lt+pm0dWJ1jB69wmdIxWoy4VR3DFY5Hj6h11fc3HzjZ/skHHmuXN1v7/tcdbz/17hu3fbeOR+FexymPqkNNuM951LrjEB3V7tU15dGsRdVVfORR862rIy74huuSR63LFDc43OTmKePdi3lVe69j9l90q9xGHnWvPrhyHe2/quM65yiu+Rxj3cwxpWNqEfM6p6PajE9t4RqsVa5zOsofj1pLc2nreDRcrNOSjuLWRp8Rt/h36hytOobrTccOtje/4mD76jdPtW88fak9d/Zy+/TjB9ttr319u3fji+3yqWfb5jc/2y7v3tcO3fuOtm//lf+yeOU25VHzWyf9KzfrplVuV3uOwslhfLj1Oo7O0SmPmk/dcD7HxKOVa+/RquOcR7M/wtP8Ix3j0alzNNw03PU3h2eVmzUfeTS46qj/yKMu+T1b8qjacAi/EbfEei5w5Vo9Gi6V29w5KubqdRt5NDr252jvUXOr0aUPbF4xr+HmPlz1g3tuPff4QtyY3qNw79HRORpu7uNRcxmrVW5L52h0hNWunyvc3GvG6D/FbUnH3qN0hOX1bMqj0a3Xccmj9gteSx41V3+O9jpWbtbTRZd1PArjVnXEjU97j0YLvOWsOkYDGNd1z1H9shbyreNR/Su3KY8aC6vLGu20a7vtfFm3ajYvU/tgwNT122mbw2axcWF9bY7EbXSbA3bZ5C73NomNnEPLM2PlCLbxxDPeN+Wae32mfssgt3HGOwTEvdbfMujnm3h9jZVn9FsGfV3JZ1z/l1n6O8RyYHvmPge2OK49NzkShzUHCawW6514/a2CmnFxAME4PfHEE89z81z/YPOYXx6XhluwuPkzlzr1D8YDH/eehZt5zOE+b7wuueQINhevuJeDhyo3XB3MwbiJ+2sF+eHo2HMzDjbOteTRfCBKfM6jLrHo6BrpGA+bO2+8Yp5NeRTGQe3RceTR+CBvSHMe7XWs3ODq0WCXNzMYt3yocMkVj7rMpSXfnEdxNj664cSjvY7Zf3QccQsON3nMYd4lj1adfeCY8yiP4O6csz5q0TIejo5qrlzVNOdR/eJJl9rnPNrrqK4pj2q4GaOvZ1MezXhza+71CTf3LrWrCU/ewG3Oo1XH0TlauaojH6DgOY/u+drH2qWP/Px2jkPv+pPt6Nv+8BWPdjrGo2qE635Ty5RHR+fo008/2c5d3N3+zj9/tH3jmQvt+sO721/5qVe0225a/ZCw/8p/oUwel7zfzTlKQ9rhaj2sw9Weo1pw71H9cZMfN9ynPJpzNDrOedT64RIPis951CU2OkeD5cZdXcePH1/0KN2mdBx51Hi1w1NnjZgr7/XuxdVVdYxHYXOLxYPi2x69inMU15FH8VWzePXo1DkKj94Pq0fpGMxz63i06jx1jqa/vW398jlmyaPhCk95VL/rrzvQ3nD3gfbsqYvtkSdXXjt7sX3yqSPtupe+st278bm2dX71A/A3Hmjn9xxtB+5+Qzu8mqvfjyOP4mN+nzXwjkf17z3a67jkUbVr+cus3qP9ZzZx/Yxdej/s91+vYz1H4RG3kUfNC4tr6T/lUbjn1ntUP/3FrcWSR/v9N+fRYFfeU2garq7oKAaba+kcVSMemlqmPOq1njXhFh37c1Qzv34+a6hjyaPREa7nqP7hFiyXeD7HLHlU7VM69h7Ne3fG4jDn0X7/TXnUPC7cKzdc+7Pmas9R62tvezbnUc+jG7zk0bwf8pz+I4/yIewanaMjj7rXYHNmvikdYTWrdcmjtT+85NGcHeuco7D++Ryz5NF1zlGYDmoJlyWPel659R6Njvrzs1fPdtq13Xa+rFs1m8wBnS8LGNzmszFtFBvXwRNsk9q8we5z4MIOZzltHLn0d/DZXDaOuWxU9+azsW24iuVxOZxsPGPFYAeomOa5/moRtynFw0UTX5dbsANJPd5sciiJ46YPbuIOLTmD5dbUpX/lZg3E3YupJ4dKuFWuOcRyQPXc8iFA7WqAKxcaqE//yi1xvPALrjqqSV/P1KOP2qOj/lVHWC04hM8St6qLPOLmgae4rqOjNwkXfiNucNURtk7hpubeo8GaHLBxrpFHYblh46ITPOImn7gxap/zKB75cAfPedTccplzHY/CalOXe68jHeVKU1v1aNVJC5av59Z7FBY3n2fVo56NPCqneow3dsqj6lFLYjCuPbfoaE3Ew00ecbXAVUd91Wrtw33Oo+L645P4lEflxk+8njWVm/5qiY7y4+q5K9wS0y9x+eQxfsQNrjrCPTcahJvcqT3x3qO4XLq80doH/mbbfOKhtnn4xrb3h//jduCmO9qBVVxurfeouekrv3sxryOPVh3h6Hhg3572Cx/4evvVj/u/ZLT2R773pvbOV+1tu1f91KtlP+p/NeeoGnod9c3+g+c8CuOKQ/jQwXNXzy21pdY5j8I5a+Y8am0ztzic+JRHww3X3qNauJpLTalvzqPBcsFzHtV3af9Zq6pbf44a/wKPfosbf+tfuU15VAxWmzrcex1xwynzwfEobnW/aXC41/cMuHoUxkO9sNzreHTdczRzex4+Ix3jUWtiLcJt5FHjfVF+cP/u9s7X3NieO3O2feXxVc3nNtonT960Ohdub6/f9fm2dXZV19c/0S4du6sduuPe1fgX6ohbryOcv1KzTnMerTpOcUsMF/GsezxadYxHYa32n/MoPVzRTRyPnls8OuI20jE6y7GOR6uOcOXWczG/z87wnEfNdzXnqLmM1eJRONz0rx4VVxsO4TPS0X1yWguv+o48WnUMtzkdsxbqW/Lo0jlaz5pw8bxy82ps79HgcBvpGG7mxM38S9yiY89t5FFxtRtjbLiJ9x7FZd1zVD/9o9OSR6d0zHh7Qz3icsWDldvVnKMjj6rBZYy5wtX8ajXO1e+/XsecNak9XOXVZ+TRcJW/339LHtVXq3jKo+JzOlZu6tasVbiNdKy6aVXX6lGYR3E1l/kzx067dtvOl3Wr5nCxcZnd5rFBNN+G2zywzWCzuHfZDPoHO8Bs9PR377Ip/RbdRszGt6FsNDnceya3wyX5fFOuBfsm3QZ2b478FsFvVNRcf4PiVdwmhdVQf6Ni41Zu5s0h6HJIucRcDjH1B4tVrpWbyyGBmzh+cptDveI51NIfVzW5N6b+BiXcHEAwTpVruFkbB5fno98yBNPa2rs3Hrfo6BkelRtdPctvl/TlFfdVR9hlXXsdR9zw0M/4KW6e6x8dcZRvyaP6+e1u3pzEXLh4gwnG07PgOY+awzrCo7/Mco08Gm69jr1H6aLWcJnzaPqrz71r5FGX+cwhvuTRvPGKm7tyG+moJvfWYx2Pem4u+yDcXL1Hoxs/G7/kUZpWbiOPWi9YEw8XV9VRzuyn4Kpjz81z/WG89MdtyaPuXTQIN9fIoy48+t9ohlt09Kw/R3sdK7d82IsHlzw6d466zCufcfqap+6/6tFDq+vSV3+7Xfjg32+7Ll9oh970o+386/+dduHclb9mcvUelVsO9Tn3e25TZw0cbocPHmiPr342/9u//PXt/6vdXbccav/Zn76v3Xj9av8+deXf+lzHo1dzjspFU1zEXSOP1ri5qo5THlWX8Wpd8mh0NE6+OY8G29vreHSdc1Q+NdHRmqR/r2P1qDE82OvYexQ2Rrxy63W8mnNUH2cornL7HINrPWtGHpUz+XtuvUfF1W5sz63XsZ6j8JxH9a0e1H/pHO11HHkUN2sBi0951EWXXscpbp5f0dnevr697b7r2+pH4/aVJ1beO32hferUbe3S/hvam/Z8vu26cKptfO0T7dzRl7aDt9/bDh/6zn+L14Vb9ahY3V9zHoX7/TflUZrVc0/Ms8o1Ho1u0XHJo/L7HAOrLzqNPFp1xLt6tNcRtsfz/rrkUbVO7b/o6BVPedXaezRcl85RdUZHz/DI5xj5xUce1bfqmHivY+9R3DTrDC95tO4/+tSzRqs69h7Etb4f9vF+/1WPuio364i7lvhIx5yz6rmyv76t48ij8lrH9J/yqBYdxdWFW3B/1sB0jOeWPLruOaq+7I9w8Wzk0avRETf9rZf4lEddNFvnHBUPN+vh8xy85FE6qMG9HFW3cA03Ta3h0nOzZtERzufR4DmP8gBu0ck15dFwxc0cifc60kFcfT5r4Lbk0XBdOkdxpQPP7bRrv+18WbdqNhej2xQOFpvMvU1kM8I2iE2ajQvbpDaDjeHgcxg7hMRhGzuHEiy3Q8nmgh0KNpR7l0PDvHK7cmB65oKNdZ8DNLWq3/hgeWEbFdbMFy4OpXCFKze8xfELNzxzKOmPWw4lceuUQ2fETa31zady9Yqbfu6D9XWPq/7GwfLKF27BuJi/chNXZ3Q0B67qj054Va6Vm9zWxWu4ya25Vz+uagxWi3nnuInJmbUIt15HLbo5nPlnHY9aG3Ou49FwNV6uKY+Gm5h7V7hUbuLu1Vt1nPMoHpp6wmXOo3A+AIVb71Exz9RjjnU8qmZjXWpTp/tw0y/cxGHzT3k0XLXoCKtjyqNyqR3f6BQdR7rBxmZ/wSOPqkkzB2zecAsX966RjuE2paN7z0YendNxyaO4maNy6z2qJvcutVQd1R6ewXJp8soPi1t78Z7buucoTcTVYczQoxdXH1wPHmgbH/6fVz90f7ztWs15+Mf+s3botntWtVz5QXLkUfmDM1/W3b1XtevrPjjc9u5dcTvxbPtfP/hM++jnrvzDxz/1/Te0d7/5tlXO3du18lW4qsN8wdWj5hidoyOPWlM1iFXPjjyac9TVc4M9d+/Cra5F5Tp3jsL9/us9iov1qHjOo/1+HHkUt9Si/5JH+/0XblMe1c8zuJ49S/tv6NEV33AL13yO4YE5j17NOWr/VF1w09/ccM9F63WEq0dxc5/x63g03I2dOkddaklcjp4bnHvXnI69R/nF2lrnfXv3tde89FC74fDl9uBjqx+OT19sD5x/aTuwd1d7w94vt3ZhdU488rvt0i2vaQdvvnN7zimPml9uuvfcvttz1KuGg/7hFo9WHcXrOTrnUZpYC/3VF49Gt+pR/Xsd5zyqwcblUlt4eVW7vu6DKzf9Kzdc9Ld+clSPWuNwg8MNNqaeo8aOPIo7LtZj5NHRWePe1XODcx8uqW3Jo1m74Kpbj9WornCp3FJ7PFq5Vh17brCmLmPUMuVRF2ys+57byKPyibu0dTwa3HsU13hUvfriEm5zHpXP3NER7nUMV00N4pUbHG5zOlqX3qO0Ezc3z015NFzE9An3JY/iJo97V88Nzr1rTsfKzRya+cNlzqPmWHo/jEfNqwb3cx61bmoKN1znPCruVb51PKr/3DkaT6qBBuoybqdd223ny7pVs/Fc/b81YYNovq1271kOscRtdJvVvcsB5uASd4nl0BKH8+ZkQ9loicN+C2DjJz71WwYbUL9sdDEHQ/0tg1fYczjcjIVt4HwTby75HHr6+csNdak3tTugc6jpnw8Rc9xyqMHWzRwOmp4bjJsDBjam/y1D5YaTuFd9U2u4yVN/gxJucPpXHdXtkHOvFrxc9YDOG6/L2Lw56e9AdVAG99ysu/XOeLVrPBduVUfxcFVD1W3Oo67UHjznUbXRNB+oXFMeNb91xV1LfMqj7s2B25SOXvW3NnyB+5xHrTEdxVzhlrWoHnXh5TIWXvLoko5qjUdxzIcKeEpHr3Cv45RH5dM3a534yKNVR7E5j8oN+w2etcbNnImPPBodp7iFu+dVp5FH86HDZY2tfeJzHrUONKWTOuSf8mjmV0vl1ntUbWrQ3w/HSx6Fo2O4RUdrJn+4mNfaW2P4BR69tNHOfP2zrd3/t1c/dJ9ul1/61rb5tj/VDh5e9qga4OjUc4OrR42BcTt06HB76LGN9jd+8SurfFvt7a8+3v78T7yiPXfi6ZV+3/7LSPmWPAq71jlH8+HROi95NPtPvnCb86jacBNTM65L52ivY2rX6gdjXOJBz+Y8av6co8G9jtYNd7lvvPHGRY+qPftPzugIjzxqfMaOPFr3Z3RMf9yqjjlHYRcu8aD4nEfhdc9Rddon0VE83Hodo1t0nPKoFsxz63h0nXM0cdzlrJ9jeh3nzlG4csvZ4llqhfcfPNTuueNIu+P6jfaVxy+1Z5671D6/8fJ23e7z7TV7vtLauZPt0tc/1c7f/Np28KY7tv8Nu5FH8bFmPLfk0V7HOY/CuGg+xxgDz3l06RytOtb9Bfc6xqPu1VJ19GyKG7/A4uu+109xi47hBluLJY9m/8GuOY8G4xfPiVmfxHGpHl06R+NR9Xm1NksejY7h1uuY2qOj59ZidNb0Hq06znnUpVba53PMnEdduISbnHMelUf+6Lbk0Z7blEetpRz8Vz1azxq1G3s156jaxK0zPOdReolHtyWParjlc8ycR809OkdHHnVvHWHrl/4jj2oZX3VUM9xzk9dYOSvXKY+6d1nDJY/CcntP+b08R+lA53BJ7VMeXfccFTenV8922rXddr6sWzWbyiFkE9kIDA5nYzikHDzijG9TOpQSd9i6bDJxh5bNbvPIpb/DAHbZ2Jq+xpvLQRlso9uo7m1gh0jug71qasgh45mNW7FNKl9q1SoON7XD1gJ2QKsVrxxK4YZPuFgHOSo3nN3rX7l5Lm6eXA4pr5Wbvu5ziJl7iZv11fKmL+6Z+cIVt8TNgQc+wVXHcBN3bz2sS3TUv+roCtd1uaX24MpNHpjnYK3qNvIobmpXoytcxCs3NVQdYWPDzTXyaA58NcFzHsVdHveVm/uRjuFijDblUfXYW3X/4THlUXMZq1VuUx51mTvcXL2O4qlT7Vl3sTmPwlrFvUdxVY86eG4dj/J1uC151Nxew63XDRYPrvtvzqN4q1U9S+docPoHT3nUPHLSWI5wH3GLjvLB4eGqXHFJXD4YV7VMeTS6yaFVbM3DzVi154OpOB7Pe/TgysMf+/+1jS98oO3ad7Ad+f1/oV24+b52+dKF53Wc8qja1GLd3MvtGnnUuG9zPdF27T7Q/s4vPdwe+uaZ7X8b6y/80Ze117zshlW+K/8+kX4813O15tWjV3uO6quF25JHcbWG4UaH8HLB+rmvngrXqlv1KKxVT06do+7TP1w9m/JouNCl92jVMVyzR+LBXGrN3C66GOsetymPwtlPya2NPKo2eOkcdR9uOLiPbiNu8ah7l7nVJber96jaec38+oubW2xu/8E9t96jaqUTP8sN/16doxqu6gi3kY76BlduI48aL497r/Hknr372q3H97WX3byrffPERnv06Y32ua1XtVv3PN1esfcbbdfZE23zqa+1C3e+tR06dnx7LF69jlkLfPh5zqNVxylunoeLePYXvK6OcmgVV4+6V5f6xdUz51FX9l8wbr2O0dl6qG3Oo2ozbh1umtrlDa7ceo+OztHKrXrUuukbnVxwvx81Y110rOeoWtSVK9w1NcDyiHleuV3tORod9ZezP2t6j17NORouXvUNjo7hlnsX3Sq3kY5qVXfWOrVqVcdwMx7GbU5H9/i490XPkkfr/guuOlaP4pLa5rglvqSjOoLlyv6a4lY9qn7c6jk68igdNTVYxyWPhqur17Fyk8f41KJVbr1HaWD+4CWPislR8ZRHo1vVUa1qDp9w0yeeq9zmdJw7R8Wjo3tz67/Tru2282XdqtlwLuZmbIa3gXw7bfM4VGxCm0cMTn+bCbaxs9lgbz6wTVd/o5nxxuaHOW/ucttgifffxPvmXE3Bvlm3AfMbTdhc4jj4Zt4mhm3Y/rcMvtlPrVoOBvG8uYSbAzpvTrA4PsEjbjngKzf1w+KVa//bIrWGa89NzTBOsNesjTdCnOd+W2RNHXqpnQbRUVzd4Qbj5ZJbf+tAazHYAVl1NNc63NSnGU8P8Z4bveDoaA1wW/KofP4yUh158xJXd9WRR13BYr2OvUfhqd9o9h7FNdzMMedRtZovus15FLb/8uYFjzzKw+aTQ3zJo3njXVdHcf3twSWPVq6VGzzyKN3iuTmPiuOJW/DIo/kA5czIh4rE1VJxPAq7qo49t+gI66MG+ZY8KgaPztHeo7i6r7/RzPh4VP/oWHWb86h6eShc5JjzaHQMt15Hzfz6ueSp+2/bo2fOtoMb59ql9/+1tnn66bb7Jfe1Qz/yl9uRYzcsnqNqheX274f1XEceDdfrVviX/u2D7Z995Jl2eWOr/eCbj7cffdPqQ+N+X1Ze4Wp8al3Ho+ueo3LxaHTSf+RR8e1aBzqqZeRRfs5+NY/4yKPw1Zyj4eqsW8ej9Ryd86g5rZu6E5/zKFx1lGPkUVzxF7dW4Tbl0dTan6PqdD6Ie4YHrvLcdNNNa3nUWWN8dMk5CatFy3hYbveeVW69jl5xXecclQOXeDDcpjwqPno/HJ2j5sUlP2QnrpaRR2EXbKz7nhtO8Wj9yyw6Hjh4qN1yw4H26ttbO3W+tQcf32yf2bivvXTPE+3uPY+tPkQ81i6feKydu+3N7dB1x9qRVf24qT9zqzUeVNucR3Fb9xzFQ6N7dJNj5NGrPUc9txZaf9b0Hq069tz0jUeDccNzHY/2Oo48iptLHj4J13DDVa7qUXFrWrnxV+/RfI6RQ3zk0eCrPUfpCNe/zJryqPnDFa4ehcMtOtJA7e5dzpoXvB++yHPUXHSsXHCtGNd6zlYd5Rh5VLNunomH25RHU2vPTZ0jHeUWn/OoPuueo+rRzB3dXGqf0pF+uC7pqL9LfMqjMP/V/Td1jgarFfZ5zrWOR6Obq3pUznBzT2+1hsucR+U2z5yO8aix5sTLs8RHHq06yi1n4iOPiqvHz2zreDQ6eoWnPGot1KaOnXbtt50v61bN4cPYDi+bLRvBpsqbiZhNlUPJBrEpbQabA3afQ8mzbGybBZbLoaQvbC7zBjskbFRzeebQUYcrWAy2gfVPrTZqj/UPNk+4yaFVXLmpEfdwc+EVbmoJt8RxkyNc8kYqN2yuvPk4pNSGg7ircvPqUJMrXMWNHXGzZribR5/KTRyfqqM6wtWYXsfKTW59tXCTq+cW3WC1qRF2wepwBeNEE2uRN4c5bqldq9ymPBrP9dyqjp7h6oOFe5exUx51qcWrubxWbsFieUZHedzPedSc5smHu55ruIWrudStf2rvPYo3fu59KFjHo3X/qXXOo+Luzbfk0bn9J149amw8CKttzqMuuvF1cO9RXNN4Aw7XysUF1/3ngqe4yQNbA36uXMXVYb5wr2eNOfDAR51w79Hsv8ptyqMwLlVHtYVHsFdj9JPfOPHomNqvRsdwg93z3Hd6dMVto7XTv/W+tvsL/7q1rY228ZY/1jZe/q52cP+VL5WXPBpsnfVZ8ugV3Q6285d2tf/mFx9pTzx7od1ybH/7K3/iVe2Om/3fSK9wwzO1ym2sJn+4v9hz1Brr476eNb1HrVt0g3FRF+waeVTLWvRnTdVNXuNTuxbdxHuPqpUHYbmXPCrWc+s9qgZaadYpXPVRa7gFi+UZLI/7KY9m/4VruGi9R+v+W+ccdTk3PFvyaNVRnzmPVk/pE25w5RauIx3DNflwy3z6J7/apjwKu6zD1DkqB26JW2u1xaPywepweTY6R41133NztljLuv+im7+wO7R/d3v93au8B/a33/napfaZS69s9+19uN22Z/WD+zMPt62L59r5297YDm5/+f7tvwI1Pw7q7rmNzlFzw9Z1yaPWWeMN/cNtSUfzRLeeKxxfWAs5lzza62jslEc1WB3hppZ4xqVWr+lTdRxxM14/62U+WNwzLdz0r54Xr+eoOXqPusfdvfeUkUejoxzmim7iap3yaLikNtfv1Tlq/TXaVG7fzTkqt8Y//eeYnptnsNc8g+VxP6WjPJ6t69Fw6z2Ka7jJTWPrk/icR+Gqoz5q6T0Ka9l/+oVbdAo3/a9GR9g9zy15lG5VxzmPhpvcwWqb8qhnPOk1z6Y8qm66pdYpbvGoOA2mdITjUfPoI76OR+WGex17btFVbs/EjXM/8mi4wnMe1Tf+0m+nXdtt58u6VXOouPwW3ebwTbzNwvBM7ttqmwW2KW0OcR8kjLM5xGEHWA4K/W3cHFrisI0vlgNWXH/YIWSO4KnfMsinGW9Tihsz9018uHkOy5Nv4uXWzO95/jKrclN3DjW1OaAdasFiObB7bsbLJaf7cIPVAqvVesP61N8OuSo3Nec3KnBqDTfj6m8Zwk0t6a++1ObNp+fmyvwOZ9pWLsaI6e8AxTU4OgarRYONx5WufqPpWeUabuGKY/0NypJHU3t0nfKouNrc6594dJRLPDrqr0a51J61MvfIo7CrcjOmcotHNR8KzDHnUfNExxG36lEYV5d7tc55FI6Oweae8ihO+seDrspNzXDiXis348MN1nDzpusSrx7lwd6jdf/RccqjsFph55y1Hnm06ojrlI7hVnXELXP3Ho2O4rB51BNdcXM2Znz1qDnxzAck8d6juFbdwi14xC3x/GVkuHnWc9M/OobbyKOwRjfzuL7t0dXce7fa5gf+Vtt4+qttz7Hb240/+X9v57ZW/Iqucx41J6wlbu4pj5r/maefav/0/ifbBz79bNta/e9H3n59+9F33Lz6of/KB+twjdbyLXnU3LB55zxKR1iM7+Y8qn+//5Y86rfkanTv2ZxHc47aW/CcR/VVVz60h9uUR9W2zjlqjNz+2n7Jo2qLJrDa5zya/QfPeVSuqiNszauO9Rw13j3+sFrDLbh6FF73HFWXsyg6irsqt+iY/Rcdpzxa3w95bh2P9jqOPFoxbu71X/KoWqOja+RRnFypdeTRg6v5D+zb0155y1Y7duRA++jDrX36wr3tdXu/0m7Z9WxrT3yhbVzeaOduuq8dOuzsufJvZuFqPn8Zyc/xqFr7z6O4VZ3nPArjpo3+MsuY3qPi0XHOo7C6aJF194PnlEfV0r8fTnlUfYmv41HYfFU3V88tmOeWPKpl/8FzHoX5Dz91ufqzho7xqPg656imHutu7imPylG5htvSOerVzxHa0nt91bFyg6tH9Vcr7Nyon2PS39wv9hzV5O+5TXlUi45yjzyKjzye4T71mQ3u99/SOao2OPuv6uaq3NQMZ/8teZT3cZPXNedRtYzO0SmPWke46jby6JSOrspVDljT17N1PGocbJ45j9KRNvrmc8ycR6/mHKWDeHQyfs6j9BKPjuFWdcxfRprDc1rutGu77XxZt2oOw2xEm1uDbRJGZ3ib0UaG9bdZE3cAOajEPXPvmZhm0+YbbnEHnJzmMsZcNhOsD2zDwS4HpI3ngh0qNqhmY4vLI+65uHlgh1K4GGueHLjmUod6jBd3oMDy6qP2/MDiws2hZCzswNKncpMj2LppmRsOF+PVombYGLXrmz4OMc/d99ysUbiYE9e8EYprlXu4mVdOOlZueFVuuIrDPhTQPDqK4zLS0dz6VG769NxSe7C4PO7DjSdh3NJfjsrNXNWjeMLxpPicR2E85zwaHT3Lm9OcR6tursptpGO46DPnUVid+VDgmvOo3OFSuU151Hi1GKc2WC29R73KqZ9a4Clu4QJXbrBWPSonLMZzI49GR5f9R8fgdTyqRlifys0z2GvwnI7hlg8I0eHFnKOeTXnUmjmP3BtjrHjvUbXoC+sTHWGXeHgE4y6XZ7iGW6/j1Zyj5kztiVubcxcvt33f+FQ7/8H/obXN1f2bf7zte+OPtYMH1j9H1WVu/c2jtnCPjsaoXZ3wN09str/9Sw+3U2cvt3tuP9L+L3/ynnbuzBUdxOXRH0d7Gw43ObTKfZ1ztHpUrHJZx6NqCZfKTR843GotsGvKo/A656h85oOt9ToeDTe69B4Nd2OC1ePZkkez/8J/yqPu+/3Xe1TL/hNfOkfpGG7WBa8pbnA8Krfx4aZWWC3hYYzaNfWKw5733ODqSXhJR1xoE7zk0X7/zXnUusKVS+Wqj9q8Bq9zjrrHy/xT3Pat8MZqze+5ZU+7+9br2ge+3NoXzt/e3rb/8+1IO9N2Pfa5trX3ULtwy33t4P4rfw0frs7QcJ3zaNWxcoNdqbVy2a7tW/i7OUe1eFRNmnph8ZFHXam91xG36Bgsrq+zztxLHlUn7II9d99zw0V+6wzPeRTGT3/zyjnnUTWK1f0GV27Vo8aYSw1q0Sc6wvqoHdbyc0S4ucTlca+f+LrnqKae7G3cfi/PUXNZf3N7Fm6wS23hAfOk1zwbeVSt5sDN2prXmKs5R8VHHoX19ZmuelS8ehSu+w+uusFqiUf1qTq5YLkqN7XD8oQr3O9HLdjY7C/55bzac3TKo5r9Z92sr1r0qVzVM9Ix3FyVu3r1z1xLHlVHdITnPCqOG3/A+ix5tNdRLSOP4q9Wc3sebi/2HBXXkl894jvt2m47X9atmsPEJmNuxneQ2VS+/WZ0WLN5bIYc6vrbTPlBMm+8sE0O22T5t15sbuMdUjaaMXI5wG1EdYjD5jZH4r5J12Djg0d/mSVH/Q0KTv1vGSo3Gzn/P344by7h4vB18MgbbjnUcuBWbvrKES7hZh5YHDZXzzXc9IVdcM8NBzjckhsnOFyiY7BWdXTY5tDDTd10qxhf92oTq9x6HeWe0rFyU49XHnLwirsqN32qjl6Nn/No/kJh9BtNdfY60hke6YgbrnLDcsnhN0uuyg1XtWnpD/fcRh51743TWoTLnEfVrn/evOCRR3HLfOJLHuWFYHPNedRvsqKztR5xi444VB09r7/li47BmrXAA45Hq47xqFrwqtymPArTA3frl3jPrepovpGOvUfh8MftxZ6jIx3xUdfoN5rxaLjkrAmm45RH1ax/uLhGOl7NOYqb/rnkD7fLK26n/8X/t+1+6sG257qb2qV3/bl27sCN7eCBfdtcls5R62Q9zO89Zcmjat23d3f7B+9/ov3OF0+0fXt2tf/gR25v73jtS75DN/1xqB70vP9tbY1ro3M0XKtHjcUrHlTb78U5quXctxa/l+douPLcOh7NOQrPnaNy8IQWbnMeDVc8YdfIo7jmWd1/I4+aL1z6c3T0foir3DfffPM2zzmPyjU6R4N7HWG6mcs1xQ3Goeo451F9+CmfY8TXOUfr++HIo7RXLyy+jkdh88FzHn388ce36+a5JY+uZGy3Hb3cXvfy69u/ffhw+8Kp69v37PtcO7B5tu3+5u+2zUM3tnPX37X9iwD91YqvedT2e3WOyqfZH9HNNacjTpXblEeN9/k256o81rH3qP2HD4xL79GqI8yzchgbbks6Zv8ZM+JGL3zyOab3aK9jPKnVc1QdvUdxM84z8ZFHxdRubD1Hex17bmqDfYYx35JHwxVe8mhqD7ecNeH2Ys5ROWFzGVs/x/QexU0c7nV0jXTU9E28erSeNf05at65czRr4V7+OY9Gt6VzFDf1qIXnops51B5sDBwdjbEWczqaT38xV7iJjzyqfnFcps7ReDSfY9w76+Y8CqtNg80HjzxqfNYiXJY8qtl/4TLnUWNxi07iI48u6dh7NHH/DrFalzwaHXGq3OJRtcPWSG3q2mnXftv5sm7VbBbGZvIcQjaz5qBx75kDBU7cOIeSexvJJnUIicPuPbOpYX3lyObKmw0sbm4b1QED2+g5MOV0CNUDFPbcvefGqyU4ByyMX7iZzzwVqyPcHCaa+sPdoWXjuw83h3S442Y9wkUueYLzAUl/h0feXNQpZ+Wmj9qNhV3wFDeHmfGppXLzrHKDaeCQhV24VR2jG6xGMS1cjA0343HT1CIebrD4iJuatayF55WbcZUbbL6qozFa9Siu6uEvuPcozXqP4h9ucx41xtzhor9ag8UrV2PEvYZbuARHR+uZtRY3Zs6j+Kgz3DzrPUpD2FhvjPoueVQLF3NPedSYYGM9w0UtlZtxcNXN2DmPGpv9BbvCLTpWj4qL1f3YezRczeMDEpyzRrxykwM2FvY6x41HYa/OOq+Vm2ZtYZc6qo7Vo571HhUzRjy496gGi5tbCze1hRuMm3tNrfLBuSq3cJUXntMRtr6wvjz3PLeDh9rep77YLn/o77eti2favvt+oF3/+36mne9003fKo+aAzSEGm2vKo4cPHWgf+tRj7ed/47GVf1p74z1H2k++61i77siBtrfjZh1SKxxu8smrvtH+68/RkUfVlw++cx6t+0/c3MbC4pWbHLCmrzgucomHm+cwfuGiT9VRLq16VK3ql1t8yaPuex1HHlWHua2LFm5qDTe4cpUDlht2VW7hKnf2X+X63ZyjLrXih0e4TXkUrjoab241qROu3GoteYZLuIabODziFmxM8ukn7jX5XXPnKDx3joabHOL1c4zaxKOjSx9xY8W9igf33OSR3zrrM+fRAwdWXC5vtJuv22zf//pb2gceub59+Zm97W37v9B2b6z2nC/sbnx5u3T9S1d9V+u0Z+9qbfy/PC4+z2XKo4mbW1ObOcMtONxp4KzTP9xc+qvbfbjKCxvX61i5Rsd4jt9GZ4178aqjZ3MeNRdcucx5VM6qm6vnpr97vMxXuVWulVtwPUfh3qN44SOX9+6RR+UIrvsvtaghuOroSm3uzVG56gcn3u8/eac8iqe1jk7i3+05Gh3jOVhTmxyVmxxqDZYD9hx2jXTUz9zrejS46uiqOsrtXu2w+JxH4aqj/iOPqlEd1iK1h1vlakx01GekY3C4mc84udU159F1ztHeo2oI13BRKzzSMbyMEQ/Xyk3d8qbWcJvyqAu3quPIo7jJw4N4VK4jj6oj3Hode27RVV9jqm4u/YPDVV+46mZs9ai+WXPPd9q13Xa+rFs1m9OGzG80fTudjWcz5DcosE2Yg8EHY2OzOWB5svFhG9XBZnP5cCfmYIPzAceYxOf+okA+tdl48mvG5xAxpn4Tr49v3m1aONy8wvrhZjPD8ppfvvybdTkIzI0HPuaB8XBQiavdARlusNocanIH42Zszw1Wm5b+9bcMxsz9liFvLtHNc/lhY8MtXPUfcQuXcMt8eXMKN31xg9XOE9EZjo7Ghqs54XCD6781UXUUz9w4wNFtyaPqUrs88JJH9U1/tVUd1W5sPKom3NWe+Mij0RGOju49G3lUPrnkrFz1qx7V6m/CrPGcR7MW7ntucO9ROlqvETe4clOb/uFijt6juMSjvY5THvUcX3kqN3X1HsUnXPhzyqOwXLBzDpeRR8NVf7WGa7hNeVRN1kbd+vYe1a96VKs6znnUnDSkLay2OY+Kh1viI48mnr+MzFnjGnk0OoZb9aj8+sHy8IV5XBsbm+25FZfdv/1P2saDv7n6wXl/23zPX2gHbn/1Kv7t/2reiBtcPaoPHbURN1htu1efzTZ3H2x/91ceaw8+eqYd2L+7/dWffnV77T03t8cef+E5Cltn9cq35NGpc7T3qLphffOD5nd7jlaP8lTqdtFpyqP9/pvzqGfqoEU8vXSO4jWlo9qtE2xefxm5jkc1WD61z3lU/37/hWu4RbfomNrVUXWs56j+eE7tP3jpHDV31THcaMUX4uFm/spNjrr/eh17j8oJq1XudTwaHeEpjyYOWwu5cBl51Jyw/mrVYGPg3qM4qJ/+1jLcouPIo/Dm5lY7sOtse89bbm33P3lH+8I3Lra3HPhy2+MXAk99qZ297u726NcebRe+/rm2a2v1WXfX6ofRrc3VebB/u7bROVp1nPOouNrg+m/WVY/C1aPhCi95tN9f5pnyKIzH0jkqp7XHRe51PAobX7mZr99/wTy35NHsv3XO0XDFx71actaEGy7xqNrXOUfNqb/1MHe4mkPt8aircu25TXnUeO+t/VkzOkerjnPnaHTUBw9rPedR+eZ0dMHh5rm16LkFh1uvY7iMPEob49SnzjluOWvMBc+do+Jqy/7ruZn/xZ6jMP1wS64Xc46OPAqrEVZ7uI08Gh3DNTqaX+29RzWxxHsde4+qFdaWPIq7vvkcs+TRdc9RNYmHi/5VRxccHc0JT52j0dGr5oyRa6dd223ny7pVqxvTxmHsHEKMrsHuPbPpbM5gB7KNCtuMNqnNbfNo8rvkFrfJbVRxWG4Hobh8sBrEYbXZqDYf7NCwsTUbX9xY/V3isMs4cbXBxoVruDk03bvUBavLxle3esWMwatyde9ZsL7Wx1zG50CGNeuGR7irRU3h5s0pcTlhY3tu7vWD9bN+uKZWV69juLn3LDq6d410lM98Dmj3+sDixvY6arB8PTe1qlFcjugSPOJmnGfGhSs851E1ieOi7xQ3lzidvPlUbrhWbtFR4zl4zqN0Ews3ca95Fq4uY7IW5przqGfqqPtvzqPxhDFwuI08qi7xqiOsll5H95pX+cKrcnMvXnWTJzq5eh352HzGWeclj7rv99+UR42X25qIB1duicNyVi5eR9yMM4YOfATrM+dRV6/jlEfl8QFGfMqjdJR76RzFFTZHsFzh5rm4K1xd+OkvDhsHh1u4urcu6o4u/iuwm8891i68/2fbrgun295XvL1tvP2n24UNtV7x2EjH3qM548ytv6ZO/cPlim4Ht/9Nun/z6ZPtffc/1vwLMe95w9H2Uz94e9u758rZ2utov2ad4XCt3MLVmtf9uORRntAHxmXOo3Cvo1p6HePR6iFxY6Y86plx0RnuuWm4WUtY/3U8KhduYr1Hq45ywe7lm/Mo3J+jqT3PKtecg8Z5Jk/lFq7uXf3+68/RcJWLHur2THzELR5VS3TUYPmqR2Hc9NfX+HXf6z2r+9HV65izSG7P1Imre1evo/uq45xHzQWrIdxGOsaj5qhcvI646e8yf+Xac9OqjhcvbbQ9Wxfae950a/vIybvbVx452V6/76G2dW61/g/9ZtvzuV9te774/tYe+Bft/KNfaBdvuLvtue6Gtn/flb8Kn9IRnuIWHcNFHSNurmBX1Q2e86gaYDrCah15tMbp2J+jxpgLN7ol7jOdWrQRNzi6iBsz51HjrJ15e66uqqM4fv052nOLR+XCkwfDBZ7yKGyuyq3XUe1q1vJzBN7iclZu8WhqVw+sNrhyC1f51OHK/qvcqm40WfccheVWAxxuWrhFx+B6jppzpKPn1k/e6KBPPAq7cItuGROstt6juOEuF8/NeRTO/lMXPMWtelSuOW7B0VE/z+Y8qn/e38Q8m/OoWt1XHUcelUPLz1SaueQztxqCo3O4Vh3lrNxc+meuJY9q0dWzOY/CuNEJXvKoeNURVpsGyxdu6vJqruw/c0zp6Kq6wSOPimfd4J12bbedL+tWzQZz4DJ3NhaT198yMHv9Jt4mzEHgm3ebNgcB7MCC5fFffrORXeJ+IBLTRy5YLjmC628ZYN+cmzPYN+tw/TfrbFj3Do76zbsa4XDz2v8GBTf9YHXlQM5vGSq3vPmIq8UhU7mJOcjUAYebefJFj5zmEq+/ZRAf/QbF+sPhFq7hphmrhvoblOgYbvJY22Dzqi/ceh1xxU/fETee0SdxuaOjeio38XCTPwdquLnmdMRp9BuU3qPG+/cP1vEoPrDaRh7FVW7Ym4cx3mRxm/OoeNXNhVtw5ebeOGsRLkse1V894TLyKC7e1PQXX8ejwbhNeTRcxfXv/zIr3HqPRkfcljyKGx5wPDrSUS14zHGLR2E12X9ywlMejY7wSMfeozAe6pNvyaNqhXuP9jrmHNU3H+5GHg2X6Ki/eO9RtYSbGq1zPGK+KY/C0THcRh41n3yeiW9zO3xd2/O7v9Quf+ZX29aqz4F3/9l2/et+YMXtyl9Gyqu2pXOUjrDc+a+Jjjy6/V+B3NrffvYffak9fepSe8nxg+2v/vR9rV16rm1uXTlXq26wOY2PB9U+ddZYJ2tk/vSf86ix6qblHLd6jlYd6cozI4+qny/ElzwaHXGY4gbLA6vV3Ot4FJ/g3qP2G65yeyZX5TLn0ZyjGiz/1FnDd+LGh5vXyk2/uXNUHbQIpgmucvtrQDyWPDo6R+H+rAnGxVz6v5hztNdRP8/Mm/0lPudRc+MRHee4WQu10zUeFZ/yaLDapzxqThgHfl7Ho/Uc9de7l86faj/wltvbpy6/tj31yKPtnvZg27P/QDv69j+0uv5IO3DseNv34G+0y1/7VDt3xzva1l7/OP+Vv7CLR8O17j94yqPmV4v+4WJtK9fomHM2Ooab18otHjU+f5nFo9Ft5NHorLYlj+bzZzw351FxOmT/wSOP4ma+nBVLHsXV/PLUcxS33qPqld9c6hp5NLg/R63bkkfNmb+MhMPNVT0aruG25FHzRhe5szbBL+Yc1Ucd1gOunrzacxSuOuKqv7GJV4/i2ns0uhnXexTXcMFVvfrKv+TRdc5Rc5pPLeYKF/1HHo2OxqyjozXWVzzcxEceXeccDdYXxsO1jkejY/CURz1XW7gseVT/6IiLeaY8aqy68zlGfOTRqqNcvY69RxPPv1k359HoKKZGeMqj9POZ0jw77dpvO1/WrZoNaQPYDA5Jm8Blk9h8zG8z2sjB+tp0NmqwTWejGgvb1LCN47JxzGVT2WxyOZSy2WANTi1qCLbx1enQMGdqFYdzSOWCPXfZuOkPy1O5auGmmVe94YJb5YqbC1Y7nj4kBDugrU/F4tbRAW1uLdzgcNNH7WoWD67c9JfbZUywXHPc5MoHnnCjyZSOOfBob15c9DVG/+hWdXS4a/AUN+urZS3E9JczusGeT+no6j2qmd+8alnHo1W3JY/KrYbkU8uUR80Buw/WX99c4WYOfdSqn2dzOpoLt6pj79F8iDePH4CWPCp31XlJR9haiKkBF33F5RT36qq6wXPc5Igu4UYT2oiHa9Wx59Z7NFw1H8xhLdxwHXGLbtFRfzmjW/jqzwc8Exxunsvvvno0XKqO4j03vPWBcVnyaHRM/tQWruGiebVWXl3m0F/fXOHqWkdHWD+e21jVcfapR1u7/++0zZOPta0b7mqbP/AX277DV/4v3y/mHIXdGz/y6P79e9v77n+ifeBTTzd/VveT73lJ+/1vu3XV59vvEbjKeaX/lTNUXmtBA89wi27hFo/q05+jGS8O0xE3zQdGms15tNex5wb3HtVfzLXk0SkdXb1H1UUL9y7c5jza6zjyKE+q39zWYcmj4WoOcfcV65tLf806h6t+8o88Gh3NVbnBo3MUH7xcSx4NV3XBI4+Gm37GGwtbW7XrC3uuv9f0iY7qlWfkUc/1kQcOtymPBvfcqkejo7h83rsrN/3VGh1xgZfO0dzrJ59xwVW3pXP00qrOSxfPtTe/6pZ2+aGPtpvOPtgO//H/Rzv4np9pe1/6prbvNb+v7b7+JW3rU+9r5zcPtj0vf2vb3Hjx5yic5qyDcXNVHXNFt3CDcYGnPOpeLet4tO7HOY/iAJszXKuO4RaPhkt0rNxgOdNfH/nCVT29jhpu4nLVcxTuPYoHbL7R55iRR6fOUVgt0dGcqRWXYPfinodr+qS/a86jvCNeP7dUHXHNOZp4f46K6WN+3KKjZi1wf7HnaNUxl3jGql3cOPmnPDriBtMkOsqJSzwoXrnhGm7i8JyOxqtFwz/7T809t3CvunlW8UjH5HPO5ZwWG3k0Ooa7+ymPwnKbI3jOo+aDs1/DBQdYjnBRp+epzTXiFo/KrU3pKB5uxvGgOKy/WquO8ejVnKNqgc1lTnEcXJ5Fx1zilZu4cXD1qPFqdS//Tru2286XdavmEPEG4cBj+PpNvM3gm3fPbUTNbwKCbYZsDtimtflsMthGdWjBPkjbyN68bFLY2BrPbxkSz29U1AL7Jl7TXzPeRhQ3Jt+8w/rAOMDhZhPDXsMNlsd8Xkd/maWOys2a4ROMlytccHeQhYuxcug7xc0hF6xWDTZm9Fu+cFOrtYhuXuXzamy49TpWblVHmuCW/OLeAKa4RUd9Ybkrt/63RWrjndFvNHsd1VR1i44jj8J0Sa3wkkfxiI5qM3bKo2rAHbfERzrSAw43DXaNPKrZf+G+5NFwWVdP5XkAAP/0SURBVPIorrgZq7Ylj+K6tP/CTW10DhfzzXlUjZXbyKPy6a9v8odbryNN1B8ueCx5lDd8+HLJjatc4tbZHGrrueoz51Fz6p/91Xu011Ezf/rbG1MetR40q+dk71F9cUucJ+Z0VFs83P9G09VzqzqGW3T0Gu6wcbjJfWSFdz14fzv/0X/Sdm1ttiM/8Gfa1n0/1E6d/PZfM13NOeqyTnSa4vY7D3yj/Z1//mg7d3Grvfy2w+3P/L7r2+EDe9pB9azyjzwKu4zHZcqj+kRHWItH9R95lDZiPLeOR6PzOh6FeVLcNedRNYn3OvYe1U/MmtIlXOc8CuMxd47qq4/5/GXkkkfr/oPnPCrHaP9Vj9b9NzpHoyOsjnDTHy+6iKtlzqOwdVriZj1p4dwXDzfzL52jlVvvUf1g/eTW1vFouEx5tGJjjIXjUblhXK72HFUzbfRT25JHo2O4wXJvbLZ28olH296P/y/t2M03tcN/+P/mN6/b/bQ9t726XX7gX7WTT59od/7wn2jnVzzOrbhGp3g0eB2P0rH+m1mauKt61PpVHcNtyqPm5bvoNOdRmCbpr5aRR5216uELfa9m/6k13Mw3dY7KrYY5j+oXrrCGm1r17z2qLvWmFhrB4ea+etTY0Tma8fGoOD3018TNN/JouIbbkkeN95eRxlWPjs5R2qgFrtzg0TkK53PM7+U5qqktuk15NDque45aK/Xhjpu4WsItul3tOaoW2P6zFmrVxM3/Ys9RWD/zGSeXNudRdfbn6JRH5YbjwSmP4iY3XHX0TO29R8X1Fa9cpzzqOSzPnEfVwWf6qnUdj1Yd5zxqTjhcxOc8as4Rt15HcQ0HuXfatd12vqxbNZvG5mJqxmdyG9V9jO4QtQlsNhsZFocdODYrbLN4k/ShQH9jxW3UxG1qcwbb9HImv9wOnWC1yROstjQfDMRtVHH1Ohjcy+9V/8Rw01+s5+YQ0GD3alO7+io3h1AwnuFaucEOsRzI+jtsrFO46K8WDQ43/fBRAy5qFpdDXMy9Z+FmvTyPDrjJE66VW3DeOGG1qDvc1IKrfPJbZzHPxHNA9zriGi6Vm/kqN/XBxgbjOuKWPunvio7ivY6aedQLqyUehdXa61i5wVXHys06Wwu55jwa3cJN3L24OaY8auw6Ho1u4VZ1rNzMiUt06bn1HhU3V7jBVUfzqVWNmvzmqh4NV/eeVR17biOPJr91rh41t7rVH+xcqfuv6hiP6pO4ucwJGx9u6g2OR+NZtcBzHvXMGqpNP/FwFe91NNfUOSqu1uio+YCE+5JH+3NUq9ziUdyC3asPF33FzTHlUX2ndBR30eTixdW6793dLv/rv9E2n3qobV13Szvw3r/cjtx027YmVcd1zlHczGNu69B71Mex3Xv2tp//9Sfapx9a1bp3V/sLf/Se9r2vv6U9u/ogapz+5tS/6oir5oMijGvPDY5Hoxu85FEaegardcqjifc6mlurOsaj1kB/fWH1TnkU9jzcXCOPJj9u4ut4VBy+ovt3erTuv3B1L9+cR2Fc1BBuUx51pTb9Kjf3VUd9o2PVrecWj5pPTdYat8RHHpUj3HFbOkfp7N74cBWXQ39zu/dsSsfKLVgd6sNzHY/ius45CpsLrjqFq7pgtcSj5ldr1bF61CUun2fmDzdXdDSXsfqZL3Ob93mPrua6dP5cO/XRf9puOH592//2P7695mnGXvz4+9pzZy614+/6o+3IdUeHHq37b86j4eI+3NTu3jM1Je7eq3jGznlUg6tOUx5NfHSORrfoKG6ufHZe8mjVcc6jnlsruWHPo2PlBmf/Rbclj8rFk/in1urR6BausFy9jr1HYS1rMefRqmPl5uo9iqu4e7WYZ+6sudpz1Fw8mHzhFq6JB6u919G9uBzhlvVJbeofedR84r2OI27qxl1e67zkUX3lgMWrjuGupb7U7qoeNZ+4/u7l0yf9Yc+rR40L1ocGaoVHHg3XYDwqt5FH+VqzFrgvebTXsXJTa7i5gvWt3FyVm7HyVh2XPIoXfsYGz3nU2KrblEc1tVqrdTzq3isuXqNb79GshVyZZ6ddu23ny7pVsyltImZnehuLyfMbFJj5ffttMzhQtfpNvAMomwW2iZPPb9FtRAeBjeMHIvee2bSwjWWMuWAb08YPVouNH5zfMuQvs+o373L6pj3YnHC4qbH+BqVyg9WRA1hu86rPIQCrK29OasFD/3Bz7+AKtg5yOjAc0LjLEe71twzhFq7mU7sGu3CVy705shZyywnTTzw6hptxdMNdbuMqt+hYuarXvQuvys06VB3pVnWc4ma8Wsw9xU3OqquajF/yqPH+WkgbebTnBqtt5FFcw02t+vjixLXkUbpZX9h8uGiwnNWj0SG6qRnXKY9qc78JC7fkF6/cpjwaHG7hPtIxcWu95NFwVVu4TXlUP9yM0z9rE669jj40VB1HHtUH5h19nXk9N7nCbUpHV+9RcRgP/XF5seeounodcTW2/42mudz3Hq37T+7qUXObI7WJh4v55jwaHefO0eRT//6Dqw+Xn/1Qax/5+61tXm6br/7hduHVf7Dt/9bZoy7aRLd1zlF91D36y6zTz51ov/PFk+3nf/2xdvHyVnvrvde1n/7hW57npvZwc/U6hou+4WYu8aqjuHG4Bs951Fh102XOo/pM6TjlUWvuPVAtcx6Fo6MajJ/zqLh+PKfJP+fR7D94zqOeGRsPiss95VGYbrjK7Rp5VMNH/7r/Rh7N/oO1yq0/R605LB/P5ayZ8mg9a+ClcxTWwm3Oo3KKR8dw6z3qOb7WUK3reBRe9xw1P1/ou857fbDa1/GozzFqWPLoSEfjDhxe1fbl326HHv9U2/eqH2i7j960ivphbatdfvhTbeMj/6B9/MKr2zePv7294o6j29yrR9VqndY5R82nFuuoifc6xqPRLTpOedRzXLX6l1nRsfeouuo52nu01zG6GQuv814fHXturugmfzwWruGGk7FVR3idcxQ3+dQnvuTRdc7RYLXA+cvIdT0Kq2HOo9ZUrb1Hw22dc7S+H4p5BpsLrlz6z6PxaPCcjvGouL2tP65LHu25TXlUHbSJLksezVkTPOVRcXrYf9Et3GD3nlUdjRGf01F+/cVcSx692nMUdm+t1/FodIOrR81XueFkrcKl54ZD9aj+5lvHo9ZFnTwYriOP4tbvv+CRRxP3c8Q6Hu11nPKoerPOO+3abztf1q2agyEbwKHD7DaCTQAzPaw5aMRtHJvKRs3mkKdimzIbNxvbxszBoK8x6W+jOxyCzaWZH84HInGHhYPAvUt9sL7yuxJ37zXYWNyCjcU/3DSHmNqNVb+6KrccWuK4OaBdsLixlZux4uZ2QJvLgZt4xebDVQ1wuKlZfld0ca9PuBsb3TJWnorNY60zV8+NbuEml/uqC6wPjHvVEcaFN9J/xA225j6Yw+EWXSu31A57HhwdYc+jI+ze3L1HRzrSJbj3aK8jLuZIHNbMD5tb018NcNUxtRrvCtesT2pb8qh1jI7yTOkoLr8Po/Fo4j03fad067H51KYmtblgNYurv3L1DE4susHGVo+6qi6VW9Y9HhWv+w8Wn/Ko+v0ABFdPh5t641HcxCs38095VPPBwPOe65yO1nxOx+gkjsuSR+XquWnqgsNNk8P4JY+KufcaPMXNePmOXbf6YPubf7dtPPK7bffBo+36H/+rbfP6O9vZM1e4q2XqHE28cqs6Wqdwo5vxW7v3t//6n36lPfLUxXbdob3t//yTr2g3HdlY/Yj+Qh3h6lGXNTOfXFMejW6wea013OuotnhU4wv51/FosLlG+1Gt8aicWQvc1Jj64egoR7jAngePdMxaiPXcYPHq0V7HKY+qz1zu5cj4kUe11AMvedTaWGd95rj1+6/XsedGI1hsyaOwXOueo5rc8aT61Bqs/srVs55bsLHxqAZ7vo5HxUfcRh6Nrvkc03PV1Gs+tVlv8XCb8qhX/T2v2Nh1dAw3//XpduSWdvaTv9L2fO2jbdfh69vWxuV26cGPtIv/6mfb4ycut7977qfar3x+9UP5yQvt3juPtJuPH93m1uu45FE6at5f4erR6IiLyw+qYu69hsuImzzy6WuudTya/QfPeVRuY7XEcZvyaHQccYOjIz0845OqW9Ux3KIb3HPrPapu/eUZfY6pZ008WnU0duRROLXLDYebGuWrcVifcIErt15HTdzawz23kY7rnKO0tmbWAv5uzlG1Vo8Gq02fcOm5Rcdw13/Ooy6a0SVcYNzEwm20/9Ift96j1lOzFnDlpjY1B6t9HR315WXYq59RljxKk+g8dY5Wj8qtVW4jj6rLfKkl9eHS66hv1ifr3nMb6Siv+eCqo7HRETfN+6s64XAZeXSkY3DlVrFaXGpd8qiYe6/B4Wa83C61eo7jTru2286XdatmYzlYfPiyAXzzno3E/L79thlsTKYf/QbFOFgum88GyUa1kWEb3UZ22YSwvuZ2KMBy6R9sLgehXPKrxcbPBjTe4SLuqt/EmwO28WFj1vktg5a/zPIBK9zMqz55YHWFK+zQckiGG+644iKurzHuxad+W6QWWK3hZkzl5qrc9MshBYdbcLhN6Rhu4aou9Se/OBwdw63XUV9YrsrNXJWb2uT0JhtuIx3FomN0m/MozD90CJcpjwaru3LrdQw32FxiPTfY3PLFo7B45SYebrCc+W1S/cvIJY+qHdbmPBqumXvOozAP1f0451Hrby5eSv7KzQUnHq49t+pRa6m/+nHKDzhyW8Peo7iFa69j71Hc8Hc/+o3myKN0gcNtzqPhAquxcvNaPdrvv55b9aj1wi0fiNQ20tGz6BRuwfFosNqCfXlZuYWrBpsDzllgfec86vnJ02fb3me/2i5/6O+2dm71wfSlb2573/Mz7cjhKx/+aDGl45xHPcNNjnDhkd1to93/mdPtF3/zibaxudV++M3Xt59+78vbocNX/uugU9xcwermC1zCrddx6Rwd6QirVe4lj9azBo6O5oZ7j6rFnO7NV7m6wk2s17HnFo967rLGdFjHo7A6K7cpHc3jr9TCLTr2HlVLPUfndDRGPLUueXSdc7R6VO1qXcej8LrnqPq8B+I+xc0F13MUnvKo5+HqPeVqzhq1LXkU1se9a8mjaqnn6MijOfM1+ZY8Gh2nuN1w131t4/Ct7dSnf61tfuJ97cKnfrld/PS/aLvPPdO+sffl7Ze3/lA7dX6jff5rp9onvniiHbtuf3vtK25uF86fbWfOflvHJY+qDVcawksenfvLLByiG2wea20NYG3Oo1PnaNXRM2vGFzRdx6PmXuLmCpb7ajwq15JHccUtc/cexaV6NOdouEx5VH966L/kUU0s3KY8Gh017624znFTBx2jmzrDDa5nDaxWXPGon2PCtffo1ZyjdJAvuqlh5NFwXfcclVfcvEsexS219zr2Hg3XdfafC04tSx7NWZNalzxKR/XCapnzqHVzr3ZYfORRcbnhqqNnI4+K6+uqZ03PLTp6hfULN7jnJq+1VyvPzXnU3L2OUx5NbXJHJ/E5HeWYO0ejG7008dzvtGu37XxZt2p5s7BRGZvZYebPweIQ8txGsYlg/WFvcjZqDgKb0EY13ljNwaW/jZdDKtjYYONtdIdD8pvLHDa1eoJtQB8MYPf6qz+1uzfGQaG2ys1rzy1Y3Di14Kqe1KYu9QY7gBxUcA4tz2CHTuUmN+5axpvbHHC4Vqz2ETf1VW7JmXXHxWvPLTg69tyMF8eFL8Rhb4Y0jI64jXQ0JvnmuFUusPpgNeKVuLlhfUY6hmvlpnlVX+ae8qi42is3ONz0DzdYsxbicx5VW3SDxdfxqFxew73nBssTXaZ0jEf14UnP3IfrlEfF5Qq3KR3TPJMv95UbXi79g9VQuXnec8va2duVm7l7j87pGI/iau5w0Sqe8iicWmD1wSOPutRmrd0veTS6wZlryqOatbC31vGouPFVx8pN7eoJdl+56T/n0crNq7H6BRt/6dKq1g//L23PQx9ebcZ9bdd7/k/t3PUva/v2XPmAhUs8Cvfn6MijxqjPHHiGm/+IxVe/caL97C98tT13ZrPdefOB9h/+yC3t+JE9bc9qbtznzlFY3Pqbq+fae3Sk45RHccNFvfIueTQ69ueo2pI/usGa8dGt6hhu0QXWJ7jq2Hs0vhCHM/fSOYpH79HoGGyMXMYveVRto/0HVx1htcnfc/NqbPUoLK/5YXNXHdVGA/mM01fDTf/o2Hs0+0+8couO0S1czeFe/zmPuvQP1mfOo1kLfXtucO9Rdff7b8qj1h8Ol5GOcOWKy0hH+cJV/6xtdKo64mhsPOq53BqcubY9euZ0O3rPm9qe1/z+9uT+u9oz+29vB/atzumzT7Yb9p1r97z+Ne0bu+9qp85cak+evNg+/MAz7fFnLrR77jrejh7YaBf8e5sT3MwVbuqhg9p6bvBIx6pbuHk1Vr9gDY5O5q46xqP9Odp7tNcRVof3lMrN+Mqt5wrPedSr/uGpz5xHex0rNzgehfVRd91flRtcPQr35+hIR17Bx2c6WBOvOsoXruoIt+CqI45Vx8ytVW7mrTqqKzqqPToG158rYLmtl1qmuCUeLtFNnC69R3GI1tYSh8rNa7hVHeWd0lFtNICNs85LHu3PUXjKo+YPF1zDbcqjcDxZdRxxFVNHau25wdtnzao+cbXNnaNwPCqPtdB3HY+OdITF4XALF2P1CZdwC3dj6/6Dlzyqbpe5cImO4nDvUVyrjiNu1iF85NISH3k0OrrCpdct3MT1h82x067ttvNl3arZQDaNzcPkNibT+3aa2W00r3A2HvPX3zLIYbNkIzuAYPnqv/ViY+VAtpltSv3NrQ8sbqPZ+GqBzSUnrL/fCjhMHHie9b9lgNXo3maFw02NxvfccBY3r9pwg+VVT+Wm3mD9ww12aBkfrmKemd9vJcQqV79VkMNYl1p6rj03zX24WQsfvuSEcRLHqf5GRQ3WEpZbq9xGOqo/OuFBO/PCvY7GjriZGw43a0Mf66h2ceMrt3CJjsbgEh3pM9JR85eR63g0OqptHY/CYvU3muFWPQqrLdxcuEx5VMubC6ymEbfoZpy1nfMoLskvrv4lj9IVDrdeR2Ndakncb4/VuuRRtRgbHcO196jn1jK1auqZ0tEHgqpj71E8PZNPbtiYcB15VNxYuOroWeUWj2qpz/g5j9b913vUPL2OsHlGf5kVj4aLdZg7R3GNR80Ja5XblEej4+gchcOt7drd9l482fb8m7/RNs+uuN35hnbDj/3l1vauPiif/Pa/h1L3H6zOcIN7j+LqUnf/l1n/7MMnVj9wX/krsz/93rvaj37vXe3pZ77zL0PUOufReNDc5oRxhXuPTp2j0bF6VB910gVWy8ijLlzgXscpj6rDuW9uc4obX7nJMafjyKOwWnluHY9WHXuPVm7mti7GhNucR2G14Ca3S+29jrC6szbhFh2rR8WjG27mw01cq9zMC8vHc+rEdcqjL+YctZ5iLrXOebTqOOdRfNSutnU8Cq97jsZz8JRH9Y9H3YfbOueo3Ot4NPtPfOTRU8+dbNffekd7yWve2nbf8/a2+/gdrX3p/rb7wul226Ez7Z0//uPt0JHD7aHHVv70V3ZfP9U+/sUT7cbjx9qNhzfarq1L7cDBK/txyqM0UCPdK7d1dAy33qPRUfM5Rr/RWdPvP9zVNvJo1dE93cyl/zoe7fdjz836y6/x1DoeFZ/i1ntUPvV5HXnUPDBPuvQ1Xt+5c9TcPOrnCP3VtuTRcJvzKCwvX3gOG1c9ag1HOgbXcxQON9h6uTdHuE15NLjqKF+vY/4yy5kvvo5Hoxtu5ut1DJft/bjSMbrMeVSt9RwVH3kUd3Fz6692tYlHR2M9m9NRjfqHKw7WSlOfOdbxaLiqa86j7l3urfW6HpUbDjdxV+WGg/Hh0ns0XPtzNHjOo/irA59wnfJodAy34N6j5gp3P0csebRy7bmNPKoW8+y0a7/tfFm3ajaHTWpz2FzMbyMwO8z8sOfBNpdNZKPqZ3M4QBxCwfJm42Zju3IQ5M0m2FhjYONzACdubnM4KOR0QKopWBwP2MZ1MKjVvWfpv8RNDvHKxbzqSW3qVn9qcwDVQ8y9Z4nri7tafBgNV/17rrBarG/lpoUbrOaeG13CLVxxCjdxLbqNdFSHemGXutXqHpeqo/64jnSs3Kxf+oer+qZ+o0mDcKtc9anc1BRu0TFvnOZa8mjefFJ75Rbdwi21y1nxlEetLdzrOPJo+phvjltwr2O4wamNBrD++Y1m5TryaOW65FHrrG61hJsWbuFaPaoWONzC1fNwk18ddNBvyaNqn9NRf31x1frfaOovd/WoWqJzdNRg9Y48arwPX/pUbmrU3ytsXLiOuPUeVSt+5um5RTfcEje292zVLdw0Y+SC3UfHkUerjr1HYVy8njp3oe363V9p7fO/usqzp7Xv+ZNt18vf2Q4dPPACj/a6zXlU/3jUXNtrs8JffvRM+7l//vV25vzl9qo7D7U//4fuaEcO238v/C08HN74pHZxtZmvejSeNdar/tFNi24jHa25fJ7zhVf1h1vvUX2jW3Rc8qj+7oOrjiOP4grLERwdq0fNo1bj1vFor+PIo/qoxxhrE67Gy9171ByZH9bEo2P1qNqN98Ecrp41X7jK5RWe0tG8cGqRFzYvLnMerVwzfu4cxcF4r3C4aeEWru49C5dw6z0qP71g/Su3Xkd1mB9W+zo6istbP8ckXrlFR3PC0XHkUVjt4vri5jVc9Q1Xr7Bx4tFx6NEzV8bv2tpsu4/d3Dae+Xrb9fiX2q5TT7WDt7+sveldb29ve9UN7ZnTG+3xZy+0k2cutd/8zDPtsROb7eajrR07tKpN7Z1u4Qarw3uKuCauPnENF1d0io5THjXWc/0zlxZuI4/SIGcL3HuUhvGoOcSii/5zHoXVlv6Vm/7hpib15Yf0eNSYcA83ca+4aJVbr6M60t86r3vWBM95VD1qUys859Ho1nML1rfqqImrJ1yHHp05R2lWuYl5puVzTD1rRrqZI1xgTbxiXKIjrsYas+RReElHc7nUXWsNN/1xqx6F1zlH4ew/8SmPwks69h6FNeecNuIW3ay5esOl17H3qLHxGDznUfnVGh3nPKp5ppYlj4arccG9juaOR81nb3uVP7VGx+B4NLjXsecWbG71qEUTrxgXV3SKjiOPwsar3fOszU67dtvOl3Wr5pCwwfxAwfyj3zJk43o++g1KNqZNZ7PIA9uINrINk41s48M2vnub2abMm7z+Ni4st41vbuPNrV7jNeNtSHFX/a2DHPWbeGPEbVy51Jxv4mGvvul3GOUvs8wfrp7D4aaOylWd+IYrXurDDc5ahItDp+L8tig4v2Vw71KrGsKtYk0++uiLGy7hGm7hqh9cuRkfHc2rXuPlF6/comPlhq+6YOuiT7hYt8rN3LA3WbjXLVjMHHRMLUselVdt4aKNPBqsPxxuNAnX6lHY+rmn9ZxH5XTvUqs53esz4iruQ0HiSx4NXvJouEaXdTxKt/Sf86g5zWVOMVe4uQ+3eNQcPbeRRzX1uebOmn7/qWvOo+5dzrl61oRbdHTvikeDw03/cKsehbP/eo+q+cWco7A+6lKrvGrvPUpHlzoqN3VWj0ZX3BK3B9U659GlcxQ3+m1z3Tzfzr3/v2p7Tj3e9txwe9vz3r/STl1a/SD3Lc/2Hr2ac1QtPGmM+8Or+N/8xYfaA1893Q4f2Nv+wh99Rbvrps12/sL8Odp7FFY/b8SD4mowvvdo9l9/jmq9jrDa5V7yqBi+6oKXPMpD5qAx3OtWuZojOsJzHlWfvGpbx6MwbtFx5NHsP/n8ldqSR/tztOqo3hHX7D9c4f6sSbzXUb+6H3uPqlut63gUFqvnKK71/TDczO/cj6fFXFW3cKvnaN4PxXuP4gDjzHPreLTXcc6j7j1z74qO4dZ71NxVx5FuuJlPk0/Td86jsOdz56h54NXSrD7T3bj6yfv2dumz72+7Lpxp+y+fa5fv+b524/X72w+/7dZ2/OjB9tA3z7bTZy+1h5841z75lQvt3IrnnTfuXa3jd3KLruGWzzFzHnXVc3TOo+Ly0CHcljyqv7Wb86hLfr6g4ToeDa7cXOHmXg7c1MTP1aPGjzxa9986HsUltapLvVMe1RdX2Nky8qgc4mrQf8RNf1flGm4aPPIoLvr7a6Geq9Zzs/+jW7gF13MUxgvGi47hZm2+23OUPmqJbriKR7feozhVbvr1HpVP01+b4zbSccmjcoz2n6tykwMenaNw9SiMKxyd1vGo+oKnPArLBdMJnvJoPUd7HSs3F4y7XK4lj8K4wL2OWuVmHvOrNZ9j5nTs3w/DrfdoauER66eva86jrnBzP/Ko8XT2TE1ed9q13Xa+rFs1m8JmsVEZn9ltLga3uTyHbXRYgz23WWwKGzUb36bLhwJ95HEwZePbpC5Y/xxa2fjGOgwSt+nVCJsfFpffIW1uNRivfrVpNqkrXNxXbvr23Lxai8ytVW4ODPMHq0u9OcDxcCjBDiX34SY3rmqVX/9wEze/uaxfuKrNnOEmrsGVW56pZY4b7DmsyRcdzWM8rLa8+eBina25+sM13MJFLLr13Hoda+3hDkfHXjfPgqc8iguOnomHi7lHHo2OalW3/qkdL1fl6pLHBzD3cx41V3QLnvKoZ/UDUuU20tHz6AZrlVv1qAsPtYYLrH64ejTcrcOUjuaDrZ/mmbHreNT9Ejev+XBXf6MZHSs3tamrYnX3HnWFi1yptXITn9Ix+xVW68ij4vKaG4cpj1auGhxu8po/OB713Fp4nfIoHcXgcINH3MTDzRzue269R5d0VAO8e8/etudrv9U2fusft7Zxqe152x9rx97+E22VeHs+/XodYXWpN7rh0XuUtllrde/a2mgf/uxz7Z/8m8fapctb7c33HGl//ide0Q77i7ozPDrej1MeldNcnlVuI4/CnsOafNGt5xadotuSR8WqjtFNvOoIa/pnXXode916bsYEG4tD1gpOPNymPBou4WYcXHUMV8/khtfxqFpG3KpHxfXL/ht5VM1wdPQ8usEaHN2io/76eq26VW4v5hw1V12LcA03WIOXdKzc4OiUddPCtXILV3XV/TfnUTnEokvPteqY+c2tpmC19jrykri1rNw8CzZ2pCMcbvKaL9zUKW7dDt10R9s4/XTb+Non2uZzT7Yjt7+qXbzlvrZ1+Xx72303tXe85sZ2+tyl9ujTF9pzZy61Bx6+0D755ZPttuP72+03r37QPHK4nSk6qi/vV5XLyKPm73Ws3PSt3DzDwdp6XnWs3OZ05K/sx3hUXG0+01Xd9O89OtJx5FFczJnaYH2muMFe4Z5bdKzczI+LWsNtzqOwWOU28iisWQs43NSjtl7H6NZzk7NiHPhCbebyvHIbeTRcK7fUXs8a2NjUOsUt+6nqFjzFTfPMXOE64gaP9t+UjrD+1nnOo7C5PQte8mg+O4dbXRv1whqMT7iMdFRTuImZRy1T3Hode27qhis3l2Yt4ukR1+g4tf+CR2eNWM9NjopHOs5xU1fVBZ7y6NL7YeVmXrXqu+RRDe51NKbnxhdeYc932rXddr6sWzWHumbz2Bw2FvP7pp3JYRuwfvNug49+g5KNKSesn79Ss0ltJhtN3CY3n40E28gumxTW12a3qWFz2czuPYNtdAeeZ/Wbdzl8sx5sjnzTrq8aRtzUqr9a1ZJDSut/g4JbuOjvUAtWN24OETjczOeHbnH8w1Uuz9y7+t+gqA1X9+oJVzjcxOUOd3PpGx3DjX5VR/1wi47yVh3lxS219tx6HfWtOoabueFw019NxlpPcVd001eOytWcVccpj+qff+tlyaN8FrzkUfcub0T5gaLnFo+6olviuJjTfXRSq7gmX7jMeRSu3DK+92jy1fxLHq06TnlUPnMl7svLcE185NHgyk3f6Nh7NLXqVz3a62he3IJHHsUNNoc4ncJ15NGqo9qjo2vkUettfr5Q+5JH587RXkfYPHJPeRQ38egY3aJjuOEabuaE40HP5jwaHcOt13HvqmZc2v3/Xdt67AutHb6xXf6+n2m7r79tFb/yQbfnZv5wWeccFTfe/n786efa3/rfHt7+wfroob3tL/6RW9uNR1o7eAiXK+8R656j4Rqdwk2Do2Pv0alztHrUM/PSIdxHHoXrWVN1nPKo+b0Hii95NLjXMdyqR8W95i+zljxa99/cOaoWMX3Cbc6jrqqba+RROPXqP+nRVR8YJ/HKTTw6hos1gz3314DqqNxGHnVFx3ALjo7uXeaW096FK1f1jHQLnvOomH5qWcejcLgFjzwqnzz5HFM9auzIo+5dajeHuCtc3MejapJ7HY/CuBnfe1SrOqpTbfsOrDx4813t4hf+7fa/p7l54tF2w/f9VDt3+cq/6XrnrUfbe978knb0wFZ7+PGz7bmzG+3p05vtw595pj194nx77StuaDfe4K+Z6HjlPURN8vNguIer+3g0XHtuvUfDVdw5N3XWhFvO0eDoGI/SgA+rjnW/zXlUH+u6zjlqvCbfkkej4xS36lFcNOtI55FHzWMP4ZGzRtz9nEfNZX3yc0S4ibtGHg23XsfKTf+8n+VsWfLouucoHa0XHq5wi47mgsPNvavXsfcobuLOUGuZ/Sg+5VGcxMNt5FH9rRlfRZclj9LMlf4jjxqjv7mtS7i4oqN78490C5YD1io33MWsDTzn0blzVJ3Vo3jh49615FHrWnUMt8TDDVabWjSxOY/COMC9jiOPemZetYbbnEfh6DjnUVjczxFLHq269dxGHpVbbKdd+23ny7pVsxmyeW08zcawOW0uMdhGFvcKa+IOMZvDpoGNg735wDlgbUKbpx5iFbt3SGXj2+T6JO4QkENcztQKq8dcaujjDg7PxDUxNYpXbuKwe3OaL9w08RzYDozE4f4QUzcu5nEguxdXhw+jlZv8uIcbbC7rFy6wOSvWws0BnUOqctNXjSOuXntusDUMN/WpU23y4uZ+xBXOm5Fn4dJzi47m9yEJDtdeR/zCFRdzRFd91SReuVkLz6e4wYmbV72V25xHa61w1THxytVcU9zwCRfNM+uoiamp1y1Ybq+VmxasFn4J5rl4NFyjG0w3PCuXyk3+Xke1mENt8WTvUVzdexauPTdYjcH6qlVt63hUrT03dcLhIpf6jfOhINzDJdyqjnKGe+XW6xiP6u+DbuWq70hH/b3CWs8NNg5WZ9Vl5FF9gsUqt17HcMtaywePuNEmXObP0RXXgytuT3yxXfyN/3b7r+oOvuG9be/bf6qdOXe+7RnoqFZrOqfj89yCV/cXLl5Y+fVQ+/VPnW6//OHHt+f+iXff1v7YD969ynXlt7fhbq51zlFr47n54smqG6zGKR17bnA8Ki9faHC49R6tOs6do+kvl/5qgcOVTr2O9Rx1L0d01bdyhY2LDrDWc4PFYfP23EYe1fQxfsmjvY5T+y868o51wy/ceh2NjW6w3F7hKR3NC8uLy5RH4alzNLrJFx3Vbm5jey69R8XdewZrPTdYzeJqxDW6L3kUHnFTJxwuaoXVUT/HwOFaucstZ7ibe+RR2JypDTZmzqN1/8HaiJv++nh+/tzKozfc2vZcOtMuffW32+aZp9uug8fa0fvetV33udVZdXDF5fX33Njecs/BduK5c+2J51bevrDZPvvwmfbJL51oN1y3v73m5Tet1uIK1127dm+/p5hrdNbgAocLrE/wlI4+x4SL5+Ha62idzWPtg+c8qo/76BLdpjxadeu5VZx89gCsiUXH3qMjHXtucPafuM+LI4+OzprKzTO19tj80SHczfV7cY66jDGf2qc8Gqy2/hwN156bcdYi2DzyhVu4yBUdw6XXrfeo3MbqE25ilVt0DNbfq3wjHeVXh9rCdc6j65yj4arZf7Cc4Vb3Y9VRzDNYg6NjuIWrtXHOLXk0Ova6BVePZn+k1nDDpcfhXnU0n/EjbvGcddSWPArjBMej0bFyy1qqXb91PCoeHZc8Koe5w2XJoxqsT3B00x8H+TMO3mnXdtv5sm7Vstn8QMHYvp3WbCSGr9/E28C+/bZhYc/rbxk02CaC5c1GhR04Npd5YBvZZrXRYPfG2LSwvsa7V48PMHJkAxoPJ65WfGA58k28WLg5fMR7bjjgpn/+MguXvLlo5s+h5PCCe27B6g438+OlXvfi+ga75ApXV/9bhspN/8pNky9c1KC/Bodb1XHELTriJp+WeOXmsHUoRkfccI1u0THcjMUt2Nxy+MABV65w5Wr98hsUsSWPymPucPF85NHoaJ7KLTpWj8oHWy88XHMexQ129TriUj2qdnEfCoyvvy2a8mj235xH5YpHs7/MQ7eRR2E8XZVb71Hc3KtF3Bz6uqpu+sDxaNVRfORRXMSttf6VW69jv/96HXuP4oGrDxDwlEfFYHNN6RhuvUfDZcmjOFUd5zzqmXnUFs+OPFp1DLfeo2qB5Y6u9uCSR+HZc/Tkc23X7r1t98d+fvuH4LZvtVd+8C+26+5+Xdu9+pxkvpFH4dE52nv0wsXzbfee/W3X6jq3+oH7m0+db//dP3+knThzud16w/72537klnbrzVf2T/Wo8T23qps+4WqdvQfqP+dR8apj5dbraM1guvCdeeY8SrORjup0jTwqZzxduYpXrvGomuApj/KkmH7mXsejcLgtedR4769LHo2O7l1LHvUXBtFl6NEVTjw61nMUnvKoOvv9dzXnqL4wbi65jTGfcx/3yrXqFh3XPUfVKI4jP6/j0co1Ok55lI64uHet49EpHcPNGYCXJt+SR6MjTlXHnps1gjWeM8/pM6fbwdtf3ba+/G/b5uln2uUTj7X9r/6hdvjGl7Tzq7pxVcvNx69rb7v3YLvt+j3t8ZMb7bnVWfPEiYvtow88055+7nJ77T23tL1bPtNdaMcGn2Ncaq0ezf7Td86j4sZZi+i25NF1zlH55Oc58SWP0s29+Lrc5K4eNb73aPZf1XHJo3yV/dV7VF1wPIpH3Y9THtXfnGKVW+Wqf+UabksepYcvkYLnztHR/gvuudl/sDPfFW7RMdzUAkdH9645HdVmvGb8lEc1ODrOnaPyZbz863g0uuFVuY08aj18hhGf0i39YbqIz3kUxg2OTkselWekY+9R2DrRJB4Un/KoGDyno7haxeOLdTyKg3i4TnkUN1geudfx6Gj/9R51bz1wiy6uOY/WswaX3qPyGS+Ojzg+O+3abjtf1q1aNh5D21w2oENRszFs2MRhGyDYZtH0d4jBNo3NKe6Zy0bNxrcJbeZgBwycjW8Tu3LIiQXLL5cx6nBIwzjYlOpXi43q3jNYTeGmdi3cKle1Ojg8NxcO4uYKt3BVm3lwDVZH5apOOAc07vpUrvrA8uMK668euY0JN9ihJl65qRM2Hp7iBlcdKzdNfjjcrBVsnXtuVUcH+EjHcIOjm9pxkVutlWt0dMHRTZ9wjY6VW+WqXv3VooVb5SoPHC5T3KwZbrhkbfu/zNJfrHo0uvXcYPWbu3o0njQWtzmP4gBn/0151DjzqUO9Sx41L67hMtJRfn3l0NTufs6jcLhGNzWOuMHxxdJvNNWmn/xT3NQVbnDVoecG6wtHt3AVhzMer3BTg/44GqtNeRS3uv+CK7deR3mthWa+yq161NxwuOAWT8Ji4Sa/XHKopXITH3kUVlO4fYdH9+1v5x79fNu8/79v7dzJ1u58Q7v0zv9gxe0Kl96jGhzdzGP+Xsd9+1bn8Ar/699+rP3DX/9m+8UPPt4e+Nr59psPnGxf+oZ6drU/+6N3tbe/cuXL1Q/N6pK/1zFcpzyqFvH8wipct7l1HlUjXHWER9zg6BRdwm3k0XV0rNzU6N766R+uI4/ibUy4RcfKLR41Xu36r+PRcLGm5uu5wZWbuUbcpjwKV26w+s2NO6wWubQpbhVHt3AbedR8Gi1duPQeDddwC1f36qk66gPLn7ha9A/XKY/C2Y+eqRXnETdNf7VWrlMelSf9R9yqR/WB9ancXOqCww02v7HpD5sLrh6VU9xahNucR+v+W/KoeGrbWM17vu1ve1c/v20+9NG2deaZtrFvlefl72hHVv2jo3mNv+PG3e2dr75uGz/y1IV26tzl9tmvnWof+9yz7djRw+3m6/zHc/xl1nrv9UvcgtUvh7Wb8ygc3UbnKDzS0XvKkkf1zX4Mt5FHKxe1wcbAUx5VI1x1zPiem1zmVUvlpr4Rt5w1Pbd4Eg538/t8C8tRufYejW6V25SOfo4Il3Cb8ygcLv05WrnWsyJcRtyim/y1f+UGqz9cNFyNjWfDbUpHHOr+6z0ablnnJY+aW/3hGm5VR31g+c0tZ+XWc+3f66ObZ5Vb1VFf4+RSe7hWbhqMS7jOcZOLjpqfI+Cem0tdcDwKyz/iFo9WHfWt3KY82p+j4tFRg8PVPOpJrUse7XWsXCo3zbOsdc8NDjc691wrt+jYc/O6067ttvNl3arZJJrNYzPYSDaIb6eZH2Z+mOlhh5Fv2m1kWMuXXLA8sP7P/0ZztXmy0W1k2MaDzW1z2lgOBpve5d6lrz76wuaWw+EP+2bdRk9crTa6e5s537SLm7NyU1O46Z9DJ9w8xyUHsHFwPbTgHELqcHAEO5Bw0/IbzcpV3yWu4WZM/S1DuInLrX/lpgb9NZg+8kVHHOGeW3TETX3mgc2rvsotcXPjsQ43/c1tPB3lEu9/gwKrAY5uSx7VP//Wy5xHex3DrXpU/dWjsB/oYbzmdJO75zblUbUYr4nPeRTGDZ7zqHxZq8SXPBqdl3SUC1dxe3DJoyMdw616VG4c4OjUe1Qzf/UorsG9R2mACyyXOvFd8qixsLmXPArLzxv6v9hzNDpVj4pbQx94wnXOo72OU9zMYWy4iKttyqNywsNzdBXf/cC/bOc//Stt14rL/h/8mXbo3u9pz538zt/W9h6F585Rtf/8rz3W/t6vPt6eeu5SO3p4z/YPzA990xfxu9p9dx5of/HfubfdcOzKD/hLOi55VIPDrepY49ZOvug451H8cFNbdDVv71H1q0Ot0TEedT/iZl77z9glj2b/9TqOPKo/LvUvs+Y82utYPWrN41Fzp1b34njN6Sa3/Rqs1t6jsHrsEbUOPbrCaoLr/oPDrdcx3LR8joGrR/EJvtpz1FzWQt3BSx6NjnMeFVO7udbxKCxP1XHkUVzk4wt1ruNRYyvX4MotXNXgc8w6Hu11lH/Ko+pwVY+e23dD2/XIJ9uuM8+0y099rV146fe0/Te8ZHWWHdruGx0PHlz94Lp5sb3+7gPtHa97SfvmMxfbUycvtBOnL7Xf+vzJ9sRzrd14eKsdPeSH4Cvc1TbyKNxzm/KouB/ow3XJo+G6jkejE7zk0ZGOvUfNiZd1N3Ydj8Jqlm/Oo+Y33lyeL3lU/WpRa3Rc8mh+jpB7yaPhtuRR48wV3ZY8Gh2rR9UXnP1mHmNgtatD3FyVm3Wousm9dI6K5/Nt9qP7KY9qMG7wkkflgdfxaPaf2vDqPYqbfOZyX3Uzd3B0m9Jx5FFYf/O7ljxadZSn6jjyKOw+X2Kt41H9YblHHnWvNvHotORRNcPhNudRfKyZ2sJ15FHaROdwm/MoLG4PmmvJo9Gx59Z7VI1Zt5127bedL+tWjfltSgeHzcP8Dg4bEGZ+G8VGtjE12IYWz0bXYP3E5YFtItjGtnFzyNmENmrd6BXbaDZuDrmKbVS55ZQfFscl2Fzi7j0L7rnBNjas4WUOteCmdq/iOcSMg8MF18pNHcbLa11xE5fXh1GHrXrDFa9wM5+YPrD65JJjihtd1GDsHDdYjfCIG6yFm1zmdVVu5s+BXXXDdYmbe3Hz+TDqvucWHXvd5FDblEfVlDdSuPdouCZunPzhZp6KKzc4OqgDVnu49Vh+/auO4iOPqsszfdfxaM8NrjqqJR6FeW4dj6oveElHuYxRmytr0+sYj6plpFvPTX5rINeIG6zB4TLiBssLy6U+8/FcuE9xwzu6Va49N9iVuA+6xkxxlWtdHXGB1aE2eeAlj8LRTf/KTTzczKN2PMI1OoZb9Wh0DH6e29nVup4/1S796n/Z2umn2sZN97TL3/tn2/U3vWQtj8oX3Ov4oc880/7bf/Zwe+frjrf/5597TfvpP3BX+9F3vqRd3thqD3z1VHv3669r77xv9d6094Vc4apjuPU64iJubrGqm/jIo7AaK7dw9QpryW//6Ve5TXk0Oqp7bv+JudRiv8plTOXWezQ6yqHWKY9qalGr+JSO4rBxwWo1T+UaT2r4yhduxldu+ov1XOWA1TPyKO72HzzFDV53/0VH47y/prbeo+pQT9VRvfDSOWoO412Vmxy9ju6rjuEGV26w8WrPWoRbuIabpn/lClducOUWj17t5xhYLnjEzRzWWa2wMWqd8qj+sAaHW9VRfg0f/dWuny/kNvZf2WN7vvaxtvviap62q128861t397v9Kx5fQnnPyhxy9Fd7fe/4/Z27Mi+9uVHzrRT5zbaw0+cb7/1xRWPSxfaS29eeeTwlX/rbKRj9p9nU9yiox9co8uIG7zNZVWrBke3OY96pi4XvM57fdVxxA3W33h7MFz1jY6VG6zB6qncwjXctWCeuxqPwnPc1C63WsNVrupRucwBu8JNLNxGOuKjv/Fa5Talo3FwuJmn5yqf+Xy5IV65ue9167H1gUc6mltOuTyD5zwKr8NNLrVb13Cd8yhcdRx51L3LPH6RUnVVX7iGm7nM4d6z6KhvdAy3cNXfOq/rUf3gJY9m3cNlzqPyiekTLNfIo+qDxdbxqFzr6Ji1s7cTD7cpj8pLt+ioDnFcRtzUFmyMuGdZq6pjuHnWcxOHjfeqDw477dpuO1/WrVoOEhuRsX3ZweQ2FsPDGmwDwswP27g+VGSjei6eQ8fGc2VjmssHMvOI26TmhrNR4WxcGxV27zJWHxtVM94llzHmtrFhfeo38eaA82YUbg4tWM2w/qO/zMItv2WAjYPD1TgHR7A64MoNn3AJt3DVV5/E+98yVG7G4BKs5dCCwy043DQ4OvbcoqNmrbM2+sE9N/PA0dGaq7XX0X3lLhdu9Tea4TqlY3Sb86hcdDAXLnD1KByPRkd5xJc8Ki5H8odbdHTvMtYzY2G541G46oabWsR9EE18yqP9/pvzqFzhFi7hFt2iYzxKg6pjuPUezdxicsLiagm3JR3DrfeouLFZm3DzCpsX1nAzztzGzXkUN9gHCHgdj/Y6znk0v4mWf8mjvY5zHnXhpl73+vce7XUMN3WJ9x7V1zPxpd9oRrfobI7v0HH1g+zpj72vtc/8yurH3dWHorf8sXb+ru9dcVr2KDx5jq7W7Jc+8kz72mNn23/xH7223Xnzlf9738H9e9ob7z22/UXexY297W33rn7wvuw94cWfo/aferwHiodbuPYe1WBjwk3u3qO4wfTniyWP5qyJrksexc0YuYPnPNrrKD7yqL5qN78mPudR8ZGO1aPqhPXPL2nmPDq3/2Bcqo72X87JcH3eo9/ilnh0zP5b8qhaXT236BYdcVWbOsMNDrfoGI+a17kvBsslrpbKreKe28ij1gIXfl7Ho5XrkkfDTS5XdAw3XKtH53Ss3PDS5FvHo3KFW3TsPaqlv8908ohvczu0mu+Gu9qlhz7adp16vO278GzbvPPN7dze1efg/VfeU8ItOp46c7ZtXDrfvud1t7W33ndDe+a58+2bz1xo5y5utge+fqE98NBz7bYb9rQ7brnyXh5u4Zq/goGXPOq5uePJOY+G6/PcVvGRR+XTeE68cpvyqHtX1Q3uueEip9zreDS6wHMehePR7C954XDruS6do/GoOs2FV+VWuVaPwuEWHac8Ku6cC9cpj/ZnTbhWHbP/9M85KuaqHoWjo76uuf0HV25qMTa69TqG29Wco+bP2ohXbr2O6qjnaHRUB9x71L1n+ew8x21KxzmP2q9qhuc8Kq6ZPzpOeVReY8VpN+dRWAye0zHcYJ8FXPWsmfKoJle4Rcfeo5q4cXIvebTXUV3RUf9wE5MDt+jiWeUGm7vqOHeOyqe/uPrVgNdOu7bbzpd1q5aNZgPaCDacjcT8MPMnbuPYALAG29iwDQF7TX+HgEs+/WwmB4bNmkPN/HA2vk2pfza+A1scFreJYXV4M4RdNqV6xeSwiV1ymaNyU0O4hau51OTgqIfWiFu44AjnwJZHvmDzwuYxBlabeRx6uDmkw71yMZ/YiBtcucntmXywsXLqX7lFF7jqaG7c5AvWwt2boTWr3OSVv+oYrnDPLZgGtfZwE9MnusmduCv9q47Vo8FZC/nCdR0djQ+OR3GlU7jpl7/Mguc8av5wi67iVcdwrR9owm3Oo1XHOW5yqVV9lZt8vUejo7rUZ96RR2FczCO/fJVruMFVRzH9g9UqJxxusNphnqserdy8qkWDw6XnJk+44ZLaKpeeG6xO8/W6ienTe1ScHnKbM1yjW3RUa3TruU3paLwv1GD5Rh6F1QGHi1rCTT51i4eLe8/cV241Lke4mrvqCG+uuBzavdk27/+5tvHEg233sVvakZ/4z9vW/uvapYtX/j2SOW6ew9YE/raOG+30qbPtlz/y9Eq73e3P/ujd27nS9u3Z3T7xpRPtkSfOtZ/4gbtX+Mpa9DryoPw0DK7c4lFc9PHlRs9VTv3pINfcOVq5eY0u5s7+mvNo+o+49JgG5tAfl+gmpk90k0sfXF3BVcfqUdh4XPSv3OZ0VJs1Mb56tHINN3XBcx4V73ULt3DVNzpq7sNFH/Ge25SOI276i6vfePmWuEVHtcDGTb3Xi6ttxFUs3EY6mjs6prZw1cTDZcmjWtVxzqOemRefcKlc5Q9XGsC4uaJbdKweTX97MFz19czcVceqW3TU4JGO9QfL6tHDR4+1rb0H2saXPtg2zzzTDq7Wddd9P9TOnfnOLyuf122bC27n2ktvPdre88ab2qG9G+3rT55rz53ZbE8+d7l98IFn2/kLm+3eO460m47nv+o8fY5W3cwRruqjs7npMcUtusGj/SceT8ob7P11yaPB6pB/zqOpXQ2wq3IVD1e5olt0nPIoLtYpnvO86jjyKKx/uMEjj8Ly5+eIys29PtWjcoZbcHQ0d9Wx/hyxjkfDtXILDjdc6ZTazFu5weGmT+KVm3gdHx1x0fRxX7klbmx0ntIx3DRza8E813PrPWoe81Wsv3l7j6rPWH3Cfc6jdf/BruBwDTcxtRk75dGqY+VadazcoqPnPtPJrz5cxKc8OtJRvbALL7hy0cfYyk0t5oTNAYfbkkfVLl/2W69j9ShsXv3lpduUR+VXq3zhJu6+9+hIx3ALV2NxE9fEzbHTru2282Xdqtlkmk3P7DYas/uAIxacb+JhG3D0TXw9pGCt/kYzG9U8sE0H24Te3ILV4qBw77LxbEb3Np+++jjwYLlsbHP3WM76zbzNLh5uuMBqhtWWQwTuuXkO5wAOV2sEywvn0DFvDkEfRMXVr05xvPDrucoFG6seONxwh3ELzm+X8lsF8egWbr2ODlbjw02DPZeLbmoNl3Cb0tGaqzc43MI13GDraG3CRTxcYH1GuoWbGuBeR5jnljwartExulRu1ZO4wfq61DnlUdecbsHxqGZ8uCx5NHjOo2rN+MSXPBocbtGtetQzsejId3Ncs/9w9abd61g9Kj9u9Tea8WjPNfHsv6oj3OtoHmPF1Vo9qn73LjxdasXF2HATl7vXEZbf/tZ/yqP9/lPzkkfFrZl6Rueo+aqOcLipu3LD1SW39cMz+0t8xG32HD2z+kH0od9umx/5n1ZvJJfb5mv/YLt03x9YxVYfNlfj57h5Dke3eo4ePuxD/Eb7xJeebV969Hz7A29/Sbvu0N7t9dD8MPyPfv3R7S/p/sj3396OHf3O39aq3X24wksezW/VlzxasQbPeVRfedUSz448Cke30Tk68qh89h9ecx6tukXHKY/Sw1rgUv8ya86jcHSc8qh5XbioLdymPBosBtMF7rkFW+fsv+pRtVdu+k+do9ZT/56b/i/4y6xVPDrW/afeYHX1OsajLrXqo+51PFp1nPOomGZsuM55FNbg6DjyqHrjC2sxd9bEo+ueo9GJn8N1yqN1/8k15VHcxM1j7hd6dPVD722vaJe+/um2+fQjbfPkN9qx1/5Au3z45nZ6FZ/z6JkzKx1Xdd93x/72pldc186ev9ieeG71A+v5zfa7Xzm5OrtOtpfccLDde9fx7S//zn2L+0jHcK/ccK9/maWJ9x7FOVzh3qPB1ZPVg/CUR+ni3jO5pjzqvHKvybeORyvW4CmPWhv5s1/nPAqHizqWPIpbPjtXbrBcvUfDLTpOedRzuXGRa8qj0VGDX+jRb3NTnzXTJ/nDLTq6d4m5gquOcN2P0RG2t+3ZyjU69h7tz1ENjo6Vm/7ywEseNS8u1bNw71HYeupfuVQdwy06RreeW3RUEyyub8Zr4lMezf7T4Ckd5bX2Yq7gcFN31RFPV/AcNzWJR6dwDbd1dIRH3PTVz9zhOvIoLr2O4TbyaHS0B9fx6JKOlVv67rRrv+18WbdqNpjmgLZZmN9GYXZYHLaRbTQbFLZhxW1g2MYWz0bXbLZsZP3E60aHc6iZRz7zwuqAjQ+2keEcyMbYpLCN6bKJPbPJjenxiFuwja4+/c2l9dzgHIr1zahy67nKC5vHm2G41gMcNi/sw4/5ww1WPy4uPD0LN7nNES7GVm7i0S069rppaq3cjDXOXOFqnFqXdKzcoluw/sb7MBpu4Vp1dEU3MTnkntPRga1W2BziUx71Kh4cbuFauRmvFrWpQzy6VVy5znHzLNzM75n7OW5q6XXU4MoN1oK9EQZPedQ8ajdPcLjJF67qhvXFxX316BJXMXNMeVRfr/pW3cytwTiFm1q1npv+wdl/nvMcLF65Vu64VB3xmOOWuL0Ny111NHfdn+EKqxHW4N6j8qglHhx5FK77z/hwiW5VR/nkV6t84Sbec4tuPdZ3P66/+l+39tjn2p7D17cD7/3L7cLhW9rli+e3PbfkUa9qm9JxY6u1D/7us+2pkxfb6162+oHqwJ527sJG+5/f/0i7/3efan/4e29pr7nTX29f+U10uIZLdISnPOqZtbEONLJ+Sx6Fw804uNcx3Iy3FomHW3QMlle86igeHWH1BKtb3FxwPFi5RUdXdBPD19joGG7xqBaPjLj1HvUKx5NTHvXcXMkXLtGt92hw1Q2u3Dxzr3/2n/twNYfcVUc4XHsde49q+YFErZp41bHiXqfoWLnB6jSHOvCLbpXrko7mMFfPTX9Yn8qt19H8+mtT3MSD1Spunvo5JlyrjjAuVUd1TXGTQ25eETNGLjnDTTy61f4jbnQ0XpzGyRfPavrvPrA6x47d1C5+5v1t68Jq/OWL7eib/mC7vHlF1xE3+WHxrba73X3nje17XnWo3XCotadObbZnT11qTzx7sX3ogafbkycuttffc1M7tG+jnb9A5yueXfKoz84avORRr9tcvrXfNLjqGCyXNbTu4TbnUTg6TnnUfXTmi+rRrHvv0an91+sYbl7r55hw7T26dI5Wbupz71m4z3m033/hBldu5lRf1iZcRx4NN7VN6Ricc9SrzzHh2nOrOkYXtYzOFhgvz+JJYyvWt3ILV3OrAZ7zqFzWwPzhqskXbtWjcK9bcOWW/NYi8XAbcV3SsXKDxf1ByNV4NNzgyk2+cDO3WnpuweaF1QVn/4V7dOu5ma+udeUmZ+VWuaq111GD5cx4ezvcw03rucJVR3jELVxcanUteTS69Z7Vt3LLOnily067ttvOl3Wrls2UD7o+mHpmYzE/bCPDNjJsQ8I2aP1yJFi/bESbSx7YOPFsVPPUb+JtVLXYiBkPm8tmtDFd2YA2qfz57a3cwXLA+hgfbsFq8M18z018nb/M8hwO13ALVwcFHG64OEjc5xDCLVjdNe4eV3PB9bcM4Wa9YE1fc8K4iUfHKa4aPOJmvuRz8IpPcbNmuFQdja/cKtfomL+MFKvcwnVOxymP6if3SDfzB+ME97rJA488aqw4beY8Kh5Pink25dFw9UFUPvEpj4Zr9l90mfJov9+WPGpe9ahLrVMezVx4xYPixhoDh1vivY4jjyYuV9YqHg3XcOv3nwb33HodjYVz1vTcgkc66mN81U3c+tHJnMHmDrfEl3TEzfzR0XP8NPXA+s95tHJTJ9zrGG7u+U7MM7k9kzvcet2e57ax1Q6eeqRdvv/n2tb5023PPe9qR9/759ve3d/5X4Zb8qgG9+fogQP72yvuuL59+qGT7f5PP91+8zPPtA9/5un2j3/j0fbB332yff8bbmr/6U/dt+J+YZt7uPU6uq/c9K0eNZcxNPEeKP4CrsWjc+do71FNf7mtpSY+5VHz0qLXcYpbuKgb1lcfc/ceDdfsx54brFbrr69mbLjOeRTWYGui/5RH9c8vadRrLvEpj6od7nWUu3Ib7b/+rBGHo1u//3qPeg6r1Vy9R3sdo5t5cVWXWo2Hw00ufOS3/3CHzSUeXWE54OgGm2vKo2qyFhpfrONROFyDpzxauQTTTd2ucAnXXseRR+Vwb/2ND9cpjy6do9Ex7xHiPBdu0TEePfiSV7T21JfbxuMPto1nH237Xv6Odvi2e57npjb9Rx51HT16bFXboXbn8V3t7a9a/cC772B79Klz7cz5jfb5h0+3Tz74XDt23eF205GN1jYvt0OHv81tyqNe5dbg6Dh1jobrnEetted84RXGDZeqKxyPBruv+0/f6lFzycHPwUseXeccNb8Gx4PBUx41L53MC0dHdbuio7g51IXbnEfhnDXmmvJodBTnuSWPRkfPK7feo+FmHmtnrCvc1CU+8mg9W0Y6hpsmHg9OebRyVUu4jTwqf/Il3nPrdYxu5jUeN7XiCodbPJqfI5Y82mNzTXlUjbiFS2rX4OpROPvPc1iDRx7VB3e1huuUR+WCo2P1qGfxZLC9bYza5zxa99+SR73qr198It7rWD0a3Sq34MpNTryiC24jHeNRWC29br1HzYmHuPp32rXddr6sWzWHiI3j1UZidpuF+SuuhxicjW5DGK/pnwPaxtfXePEcap4bn0Mt8+tbcT3k4HoQJJ83Q3Xm0LORbXob273DAXaFi9iIG2xOtWvhaq4cYuaEbX79vaYWcQ0ON+Pkk1cfWC2wuHnNH27qgsPFgVO5werHy7Nwk9sz+cLVHMZWbnB07rmp2dzB4abV32hWbhX3OvbcYHF1q1Ut+CYerr1u7tNfH32Nyfjg6KgeOayTmsLN3OFWdYTDLTrqJ18wr8fTPBfu1tT8vUejY89t5FHPUru5jFnyKBxucx41Vr94RDxcq47xKBwuwSMdYfnVrsHhNuXRYLHoGE/23MSXfqMZrmr3Kq713OB40twuXCo384ab/uK49Nyjo1j1aNbB2oWbMVMehdUE13O04uiov/0X7tERN/2Do1u4wuLhFhwu6rYWuMDhFh1rvHINl/MXL7ULH/oHbcs/0L5nb2vv+Y/apetftv2Ps+OgbnOqpfdouPCQfDlrwkW7dOFs+/VPPNt+9befapcub7WLly43//2K49ftbT/x/be1n/6h4+3IYVzmzxr1Zz8G44obXuGGe37QdB8dRx6FcYOXPKqf/p6La+KweO9R/SsOl5FHrZu1Vn+4T3k0XPFe8qg+5tbfXEseVQfc6xhu4Rpu8gbLN+XReo5GN/X2HpXPXMZXbmLhZg65qo6wMWqx3nDlqlZx9+as3NbV0TyweXtu4mr3Q8icRz3rdbQO4WoOONzoIJcGL3m011GDR9w8g9VWueY9RP7qUVx67tGxelR/PP2wKXfVceTRqqOxvW5qDLf6g2Xv0VXHdubCRtt7ZPW+/qUPbv+XrS+ferrtecMfXMWv/EdhzBduwepQu3u1qf3AwUNt/57N9uZXHGpvftXN7ZGnzrenTl5oT5+82D78wLPtxGrJbz66qx091K70XeWY8ige8oubUxwH8Z4rTkNunY7GwfJY5yWPRsd4cs6jctBJTtg159Hav+cGh5umHv34ZB2PwuFW8cij8vms0XMfebTuvzmPmiOfF80Ny60GONyqR1MLPNJRvnBVh/nlhcM13ODKRV3qg6MbHB3Dzby40QAOt8rVHMZWHc0d3XqPhhvs/XXEDV7SMVyrTmpXi1p7j1au8eiUjpWrsXJkHcynhp4bXD1auUZHbcTNeJ5LfMqj4a4uuHKDe4+6jwfDbcqj4Vp1hM2plt6jnhsfLksendPRfMHy0E6ecItu5qseHekYLiOPqgHeadd+2/mybtVsGhvGJmZ2G4v5bTwbGWZ+H3hyAAdrsA0K55Dymnj9jWbdqLCNCJvHfPXAFRfLRrWx5c6h5Kp/mQXX3zIYo7+ccodbsDngnpvabHzN/D03hwrseQ4C2KEEOyBgawjLZz4tv9EUV7dLXeJyhyuc3yI4wMItXNUH4xLsjVBc7nBTAzylo5ph3NQabl7DRS3hMuIGR0fz6k8DONzch5t6xc2pLrWHe7jA+hhbdRRf8ihcf6OpiU95NG8uGlw9Kr951SavuHUPV7jnJhdMM9pV3aY8qomFy5JHo5tm/pFHR2sz51G46gir21U9qnYaqV+Mp5c8aiyuFU95FBe/OcMBrlwTh+PRXseemzWDrYExmnrDdcqjcsEjHatHg+W3FnDv0aojbL2DKzf1wdWj1kIeWAsX9caj4WoNYdzUOuVRXMyl7tQablMejW7pv+/cU+3sr/61tvv8ybb3pW9qh9/7l9qZ8xfbhVVOY80Zbu6rR+Fw9Tri9uEHTrS//r9+tZ0+t9GOHt7X/tIfv6v9yR841v7A229u3//G29vmxqXV2kx7VN1wuEx5NP2ts/UTr1zh3qPRbbQf4epRfTVzh+uUR+NJ88BZx3BzX3U0j3MfnvOosdExODqOPGotNH4OV008ulWPwmpRnwZHx3DFzdzqUsuSR+WGrRtcufUehc3nmXUIt+hYuZlrnXMUDjf9/bV98NQ5Gt2iY7ip21U9Gi7WwzrjMuVROFyiY3DvUWeCmFr1Xcejlavn4iOPmk+rn2PUXbnpC490XPKo9coX5uEmPvIoPHWO9tzU4pry6Mbm5XZ23/Vtz7MPt/bUg23zuSfbucO3t4MvfW07dPDApEfVaQ51hIv/m+vZM2fbzUdb+7F33d2OHNjTvvrYyqMXNtpD3zzXfufBc23z8qV26/V72vXHXujR6Aj7HAPbj9a7cotHsx+9ii951JqqPVzCzb2rehQ/XGG6wSOP6uPe3MbDV9bi25/ZqkenztFw04LNrb/8Ge+5eLhFR3lg88L1HK3cwp1m+OTniHU8Gm7BcsJqg6NjPKGZb2r/WTO47j/9NTjcKle5YLXiqtbeo1XHcMMn3KqOuIjB9rYxlduUR3sdpzyq8bB+4kseXfccVbdc1rpyGXl0SkdzxqMV66+v+fWf8yi8dI5GR7XKJ1a5mqtyE4PVqR79YbymPGpu8egUrpUbnLia4Jyjc+8R+mrmCletcpvSMdymPCrOd2rHZ86j5ofjyXDrPYqLtUudO+3abjtf1q2aDaXZLMydjW/DZeMzvA0J6w/bDDZTNrqNbTNpcA6tbGTYZsqHCg2WB3YYGl+xuPFwDjmb0sZVi41aDwL1wC4xXMSMCTe14OY+3CpXPIyB6yGmtrwZ4dBzhXtu9cAOl3zQHXHLIQfLp+5wg0fcYLxzaIUbLFd0C9foRkf9KzfxqqNcnsuFo/7RMdw0OLrpb3zlBlduGZ+/jAw3fMyl3uCqW9VR7qqbOMxzmni4RsfKDY6OPbeRR+XPuofbnEf1D7eKRx41L640CdfoWLkZC5vLnJVb1RGuHp36jWZ0gKNb1XHELTpGB3W7wrVyo43Y1P7TBzZHdDTW3NZiHY+Kh2u4Rcfeo8bnlweVa84edciPK9zrqDZ8qkcrV3sbnvNodKvnqNz1wyCswfoZ77n+4TbyaLjA0W3Ko8bjF18sefQ7dLx0ue35/Pvbxid/uW3t3tN2vfPfb0de/X3bc0RXPwCF6zoehdVy8fzZ7R9q//o/faQ9/dzFtmdXa//hH3pp++M/eHfbt7ttxw+sfoD2F3VLHq06TnlUveJyWSv8jJ3zKIxLdOy5idNL3Hj7L/Elj0ZHefQPHnlUf7x8eJ3zKFz33/M6rrDcvUfVBodLap/yaHQ0Dg636lFx+dTvEo9uUx6NJ6uO8MijcL7oqVyrjnJXrrA5p3SEceg/x4hXbmqNjr1u8IibOuTS1DPnUXGxOW6wOfR1wa51PFq5Vm7RsXKD5cnnmMq16ij/SLdwqx51n9pzLi55VP9wg8OtelRcDWLyieNUuW1zXY1vu3a38wduaLu/+IG2+8Jqjc6daOfufEfbd/DIdnzKo8Z7T1FHuF7Zbxfb5uUL7Z2vv7W96Z5j7dnTl9rDT1z5v8Z+8qGz7cuPnG63Ht/Xbr959YPp6jw7u+IWHQ8dXL3Xn/EFwRWdKldzVx3DFdbCDR551FjNuka36Npzs+bmrzqOPApnfH55EI8a03sUjo5qmPMoDvGo3LB4r2M8qsGVm/7B0RE3XNSiXnWar/cobP7gnlvv0XBVjz7icx4NV3iKW9VRnB75HJN1F5/yaLgt6Zi1MLZyM3bqrJFDf3hKR7m8yqeJ4yY+8iisf+XS43CTJ//xn3DtucHqzlnjWeVmTOUWrvr4HIPLnEejoya+5FF51ZL9JY/+vUdxFe91nPKo/J4ZX7mFq9zhZox41S1Y7upRcWvjzBfPuldu6+rYe7TqEq7mH+no0l/9YpWbsbjB+ojJ5VWNO+3abjtf1q2aTWrz2IjMbmPYIDYSLFYPKdgmgG3I+uVIsFebJxvROFjLX4rYbDau/tmY5oHdu4w3n9w5YLNxNeMdJPnm3b35pr6Jh+WAe245hHD3RhhcDy215ZByOFWuGmwc7JDCNdxy6IgF6w9XbuGq7soNr3AzPtz0N5d7OSvX6BguvY4jburBre8vHh3NB/c6qhOOjuHW66hW9XkjrDjcqo5VN+PjUTmDa61e9VUjHG5axTiqD2d4yaOwMZr5xVwjj8LRrddx5FHYB1Hzh6t4zy061v0HT+mohUvFUx6V13h1wVMeVZu5cEut4lMehfv9N/Jo4sZmbcItHtTgfv/1OvYeDTdjxUceNZ94uPY6iodb71HrmP1nTn2nPKrGqmPPrXpUDDdzxbNa9Wi49jq6d8Wj4RodxZz763i06nj2uRPt8vv/2urAe6LtvunlbfP7fqZd3HNw9UPtlf9in9rUHC5THoV7HZ957lL7f/3DB9tXHz/f9u3d3X7qh25tP/E9qzU9sL/t2+9D9ZUPuupS/5RH5YZ7bsaGm/FiLv6zFmK9Z9c9R3sd40njKtZPvVPnaHSMR927eo+qW63qDlfxyi1cwyXcpjzKO3KpVWwdj+ISbtFRq2cNbvLr79xfx6OwWsOt6li5wXJl/4WrHJXr0jnav2eEm9rMP8XtxZ6j8tFOHA6X3qNi5ldbzy04HsVVLWqSe12P9jpOebRygZc8OtIxXCs395r8sPiUR9c9R3O24O4zXfBQx0Orz5RHbmyXn3m07Xr8C2336afa1o13t7PHXtYO7d/7PDfz9TrmS2J1V4/6L8bCL7vjeHv3G29s1x3Yal9/4mw7fW6rPXHycvu3n362XVjlfOVdN7Tjx/xHm860U2dWc1zc106curjieXF1BrbV3Fe+6FF771F6qWeKW6+jpj4NViduUx4114hb9Wj1pLWo2PiRR0c6Tnm0elB9vUe1xHFZ5xw1Hx7WTX/1hVv1KOy+5zrnURh3ngvX7+Yches5Sldj4f6sGXkU1j/cpnTUxOWoXOWoXKNjf46GW/WoeNW959Z7FI5u0THcpjw6tf/CzdzGiwVXbhVXbmrRYDXiMuXR7L9ex3DTYHnxFzdfuE55VO5whcOt9yhuLme+MfrOeVQ8+29KRw0ON8/hJY/2Os551BiaqFXucJvyKIxLuFUdwzXc1Suu3p12bbedL+tWzUayERxSNhJzM3o2D/OLZ6PbAHB9o7VZbFCbLwe0Q01MTtiGyUaH9YM1OAeBlo0P140vf96sjPdmqH7jczDgoR73Nra61RtuNvUUN3OGC6wmh0YOMXPWeLhqsEMN9grjqlZ5PNNyiIjLg6s6ws34YGtcucHmx6tyU4e4OuU3Vg5c82aEm1jejMKt6gjnzUi94ZrfaPbc4KojLiNusLzBao8O4RYdw02dVTdc9V/SMWsh3ns03KKjBocbTnC4Va5qN94PmsFzHhXvuQX3Hq0enOMGm5NOvY69RzVjNfk08ZGO8ajatZ5bdBOHs1ZqNV/l2ntUneoTq9xGHoXF4KXfaMLmVosGj7jB+sHyWsvKpXKtHo2OxofblEfFNfnM0XOVW86qIy5wv/96Hc1h/4U7TuLhFq4arN8Ih6u6cIsu7iu3cBU3n3tc1a1e/Xd/5TfbxY/9Qtu1eakdfMcfb4ff+hPt/NkrHwb1NRdeU9zCpep4fvWD6nOnL7e/888fax//0pUvG37snTe3/+SPvWrVn0evfJliHV1Vt3DrdQ1WR+UGm7/qCOdLr+hmrBywy1zmFDOmcqtcKzecxaPTkkendBt5NC0erDpWbuJi+sDqDx551AXr03OrOsajWrC5pzyKi/7mhbURV3FrX7lWbuEa3WDNeHzmuE2do8G9R3F3L2flOtJRrfqqXau6hZs6ws14ecXX8aj6em69R2G14GqOcOl1lFtNcK/jnEddmvzyiGuVa9Wtcg23kUdh/fPl5ZJHex3nPKqWcJn16OEVvv62tvHF+9vmuZNt/4UTbf8bfqSdPnfxea7Vo2pXl8t95Rau8eixo0faG++9ob3u7oPt6ZNn25PPbbazFzbaZ756un36wZPtjpsPtxNnW/uvfuHB9k8/+Hj79U8+u4qt9u2+jXbrcZ9pvv1XML1Hq47m1mCcKveqo3XWqm69R3s85VH3clgHuvS6wXJUj6Z/9l90G3lULs1YLdyiWzwfbuIaHN20ypUnfe4x3s8R8Wy4jTzKd+G25FG1R6foNudR/bVgc+MEV65w3ovDRet11D+6Zf9N6YiLeswHGw9PcYuOcLhFx54rLuHqc0y4aeI4qT3c1ABbI7VqPTc4XNTlUueIG2xto2PWLtzgqqN73Nxr6l7Ho3CvY+WmtnCjR9YiXPXXeq7r/FyRsydrYaw+Sx69mnPUKxydljxadYRH3OID9esnPufROR3DzVg53FuvzL3Tru2282XdqtmENpbNkQOY2W2MbGTYxslGtuHgbIZsNA3OIWRD+qHbBu6/EIDltdlyAGcjqklcDLZRxeXOxrRR85dZ7h0k9Zv4it2Hm/EVh1sOZBzrRlezeD2Q1ZIDuHJTr7WErVHlpqlHq9zMB8sNW3P9U7s6zT/FLdiHLznpZox4zy26Rcfo1nPDITrpbxw84gbnQLVmsLrgcDO2chOTy3j1jriFi2fwSLeRR+HRX0ZOeTQ6htuUR8Mttc15FB7pNsXVOvBcdFryaLjljXTk0drf+HDL2sNVR7VHx57byKPyWyf1z3k0XKqOcx5Vo7m0YLWFW3A8Sj8Y56pjzw3WV9z86hTHTdzYcIPDdY6b8e7lw8Mz8arbyKPZf72O8WS4w+EC17Nm5NFwVacrulUdxdUptzqjizgPTnkUPnvufDt36kTb8+G/3y4/9oW2dfBY2/zBv9SO3HLn81zl0Fe9lZuaYTWqPVyj4+WN1v7mL36l/cYnn1mx2mrf+9ob2p//sZvadUeu/MPtW1tXPqga54PuOh4NV3jJo2I8GIzLlEejW3QMt/6swc29ms3XnzXVo3D23+gcla/3aNZCfIqb8bhE5+zHOY+aW03eU9bxKBxuUx41r8u88YgrulUd5ZMbjm75InXkUVjdnsH6THGVa51zNFzUQo/8ZVa4qXfqrImO8ag64XANt+gUbuFauVWPuq86TnnUWM29OSu3kUcrV3rCPTdNXFNv4uZy9fvxas5ROB7k55FuvUflCrcpj4abcTxRPSree1Tegzfe3jZOP902vvY7bevMs+3IS+5uW3e8YRU/8Ty3eNS9ObTqySmP+g9WvOTGw+0drzzYjh/Z1Z5e/Vx/4tSl9vgzF9oHP/N0+7WPP90ubOxqr3v5qt8NB9uXv3mu/canTrYbDu9qr7h1Vdu3/sIO16lzdMmjPGG8e9eSR6NjuEzpmLmMrx6NjvDU/pvzaPrLbz619B7tdcz+y7lqnKv3aNYiP0fMedQYGo64qbX3KE5i8eSUR7WKRx41twbLo69mvjlu+ssN9zr2HsUl3IyB6zlauYVLr2O4qdlc2kineLTXUZ7oZnx0DDd1wqP9V3Wb07HnOqUj7vqqT645j6pFHVW3KY/Gk+7DNdxcSzrOcdPEXXPcouPUfuw9ioP6cbMuPVcx9WpqlzfcxJe4uVfvkkdHOs551L06d9q133a+rFs1h5CWzWJDMDvz2+Q2Q8wvls1gg9osOcTEbZYcYv2hFWyjj+Kew/KKa7C8wTa6umxUtanHvc1vXv2DHQTqgV2wesV6bg4X2JVD1T1u7sO1vhk51BxGcD3UKlev4uGGSz7onjx58gXc1GF8DnB1jripo3LDQ71yhVt0lFO8HmJwPaCrjrjJrQZjNWPDFSfcw63qCFeusFa5BRvnQ1K4hWvPTV2wsfrMedQcaqtvpHMejY4aHG44BIeb+eWRr3IbcVWX/ubpsf7RMR41T+JzHu11tA5THlUzLGf9LZ4mHm5e4egmT/CcR+t+coWbukc66q/eym3kUX01vJY8ak4Yt5GO4Rau+ueH7spVq9zyISN4iVuwva3PkkfFoqMaoiOMa+UmN+5qVku4TXnUc1wqN/FeR/3Upt86Ht3memil4yOfaZfv/+9XAl1sB97wI23zjT/+HdzC1d5e8ujzeDXnL9z/TPvFDz3eNrc22713Xtf+8//Dq9vNqx9YT5z49n9shC64qxVe8ujUORoc3eA09cajVUc5+/0Hx6PhUj0KWw/7z/h1PEpHGDdYHljruRmvVnHcxKNb71F1wcb23ODqUbWIyRndoqN471HxcNM/3HqP6m+s+dRauYn3OuoXruLhHh3DVV3ms//gcIuO/VkDu2BzivU6xqP0UEt08WpuDQ43r3CvW3DPTR1ixllLWL3hpu6r1THcEvdsxK33aOUaHeHo6LXqql8+x1SuGhydRrr1HpUPjg74jLhFx3rWpD+sBrj3KO7u5YQ19+Hae3TPKs/BW+9tFz/369tf1m2efKIdfeuPtl37D7dTq9p7HY3znlK5Vh2rR5/XccXlFS/Z1950z4G2a/f+9uhTqx9Kz11ud9xysP0Xf+617Sd/8M72w2+5uX3Pa29ov/PFk+1TD55ub7v3YDuw98oXdL1usNxqgOc8qi/O1iq6zXnUfPLC8WTvUdxg/fPLg3hwyqN1/y2do3KZM59jljyqFv3gOY/SQh1qU6f+vUerjq45bnDymU8f8XD1TCzc4lFzJB5uxk55VP/+jyDENfFex+i05FE6uMztWbiJVW5yy6Fv9p85xaIjHI/qi4O+4TqnI9zrNuVRz+0/rz4LhGu4BavDWl+Njvjlc8y6HoWXuJnLeHnN33PVwlW87j/YPL1Hkx/W1uEGj3Ss3GC5jHHm6x9u8k95tOo459G8B6jbdVXn6OoKN7FwxUdMbs/UsNOu7bbzZd2qMb/Nkh80bdS6kW0MG8CXedm49ZAy1oayceFsVDgbp75x2rjyZGPCdWPmEMpmg3PomFf+jNXUk2/WzVWxTeyCzRFuweGGSz2U6l9mqUEcB3NrOaQqV685lNQXruHmoJdP38pNDMYNNhesv/zRpXITh/GBNXVHJ3Pi3XOtb6Q9N1gLN7j2V9uSjupUW3QMN/PgYqw+WYup32jO6QiPPJpazSWfGuApj+IAR7c5bvrD+rrkU2e46R9u0TFcaFK59NyCfRCVY86jsLn7/Vd1VGt01MKlcp3yaHTsuUXH7D9zyZX9PeKmPxyPwj233qPinumrXrnCLbqpMVxxV0flNqUj/VN7cOVmHnFjYdzgcJvzqNr1NWbpHIXVBPc6jjzqHjfrEq49t+gcHcNNneFWueZsgdWvrnAbefT5/beqdfND/2O79NWPt92Hr2/X/dhfaQfvfFU7sxobbtWDlduURw8d2Nv+tw8+2v7++7+56rPVbr3xQPuP/8gt7TV3HW379l/5zXm4qcU81naKWzwaHcN17hxVn/yewdtcv8W996yx9Vys3HqP0gv2PFitUx69mnMUVqf6wq3qGG69jvr33NRWuRmrVvnW8Sgcrr1H9VO/Jo67s27Jo+aFU2vdf3DPTW719txg3HCXA5foVrnJ1Xs03KyJXOEWHcOterTqGG69juFmvPqi6zrv9eK4zHk0Osm3jkfFq45qm/Jo9le4LHmUJnBqHXlU/cabS77KNdzUGo/KAasJnvIoDrC4z3TRddajK3zw+G1tz8b5dvmh324b/l3O625sh1/5vS/wKF/I73OMWuPRKR2j25EV3rNvf9vbLrW3v+pIO3rdkfbRzz3b/o8/eld79xtv3q5DO37dqs+eXe3Xfufp9tb7bmq3HttazXmFa7ho4Vq5jXQUp7t6PPflhrpcI4/qb2y4wlPc6IS/vS0+59Hots45an4N1m+KGxyPrnuOisulmd/c4tWjPddwm/OoOMwX2Y9THg1XHMINjo4jj9JNDA43dYdb5WpeOLVmP4501Gjo6rnB4ZZzNNymdKQPnP2qf+U2paN+Vcdwm/JoPLfk0YrFpzwancyVc3Lk0ehYuVYdR9yM80xcLeYdcYuOcleuwVMexV2fJY/qW3WRa8qj6jW3V3G1Vx1HHoWndAw3Y43hJ/XKrdY5jxo/pRtsTthFM3H17bRru+18WbdqNg7j2zA2TzZL3Txi2eg2gPtsdNjGyEaHbSwHp3s5bXxNPBvfRofroRbszcgmhm00OBtfg/XPbzRzEIg7YOR371KX+dWRQ64/GIJziOVADrf6ZiSeAzqHWg70cBsd2Lnk67llnSpXeMSt4nCTN/3VJ7ccPTc65o12xK3qqEbYWngzDFdNPFyndJzjZt3NK7/7EVfzms+9Z/rjpu/IozwJq1Mf8Z5r9ajcvY49NzXD4aa/D2D64+JVvHJTL6z/FLfqUc/Unv0FL3nUvWfwSMd4VF+1WIclj1YdR9x6Hb2qzXO4cqtc49FwjY5yq6/nlrMmv9HsuVUdo1u4jXSs3DJ3z2Wko7gGT+kYj4obq6lP3143ONxgNbjvdew9Km7/qannNvJo9l/wlEerLiNu1aPb/TdWZ8sjn2+bH/y51s6v9s6db2wX3van2pFD3+aKj/Gatem59Tru3rXZPvvwpfY33vdwO33ucjt+dF/7v/6pV7Xvec3x7b+oU7PacFFLPG2OkW7y6l+5TnHrdZTfh0PP4pORjnLSsT9bpjxqLjg6LXm01zFcRjpq+sWDI679OaqupXNUf3HX6KzpPYojPOJWParBaoeXPAqLz+kon7r11dSnb3SE5Zaj17HnBlcdrRMcLWA1uK/czBcuVcfoJh5u8gYbr079lzxa92u4Tekot3vaw9FtyqNqlGtOx3Bz79X4rEvlCodrdNPgOY8mbg8uebSeoyMdKze4enDErcZxOXXqdNt3891t66HfbFunn2mXT3yz7X7VD7Yjx1/yHdzUrxbzTXGLR3sd9d2//0Db2rzcHnzkZPvUQ2fbH37Xbe3uW6+sV9qJM5fab3ziyfb2+25qr7/n+GquF3q01633qBYsjqN1rrqpJ9zkrTg6TnnUvTHRBdZnzqNy9ueoWO9R3tBXLcbH03Meha/o+J1fMIQrHG6e+6wBGz+l49Wco+qtHoSXPCr33P6rHrVGxofLiJvazaveiqd0lF+e9If1rTrKLUfPtf8cU3VUE4xr/TliyqNqUJvX4HBTj9pg86h1av/B4Va59jpOeVTMXMYveTQ6qrHfj5VbuKohawEveTQ6auE20jG1R7c5j8LZr7A5xKqOlRtOsAarcc6jczrC+olrajV/uI64xaPRVV3mD9eRR1P7Trv2286Xdavm4LCRshnz7bSNm42cjVsPKRvDWJslG1cOOBsX9kYI23hebbRsVHn6Q8jGs1Ft3Bwy5hE3N5yNKTdsY5o/37Q7hMSD8Qg3GDcXHG45pMzl3iuMm1zhBuOmhWvllkNKv8pNM59+uOHpkhcOt3BNrbiaL79l6LkFi5sPl3CjY+UW3aqO1q1yrdzoAEennlt0NE90g9VVufU6Zqyr6lZ1NJ5u4WqOquOUR61H/jLSWHNW3dRYsRrgcKsezZsHrImbK1yXPCp/5QaPdJRL3LP0n/NouI0+JISbdVRD6qvcpjza6+i+6hhuVUf1LXl0pNuUR9UYncJ1zqPpj9OIGx2D3We8uiq3XsfUPtKx9yiMB/5zXKNj3X+9juEeHWH9wlVtSx4Nt96j4aoWOdSRWsPNfGMdV/vvI/+wtS/dv5plVzv03v+kXb75vnbu7JW1UCOe8pkbnzmPHti/t33ii0+3/88//kp78rmVTw/uaX/2vTe197795u2/qJvSUd3qW9ej4TbnUevn3jPxXje4ejS6VR2nPOreJRcOcx41Dy4arM7Krfdo1kLcfOE68mi4ikencKtcw8X6Bhu75FEc5jxqXpc1M5d7tU15NDr2uo08mv2nXniO20jHcAv3eDTc4PxlVuX23Z6jOTum/jLkO/ffCz1bucHhpq/a8KpczTV1jgYbN+dRnNSXuLkqt+h4NecobC1cWQu8lnSs+2/k0XDTT+4lj5pnW0f/PubGnnZgz+qH9Yc+0tq559r5zT3t4Ku/b3VufdujeBvrqlxGOvZcw23fas6TJ8+2X/vks+3GYwe2f1GRvwPx/x35lx95vH3qyyfaj7/rxvay26/8Akuu3qPaiFuvozXSX991PLruOZp1lK96tHKNR43Z5v4t3aqOvUdhXpFffebuPVp1hM2jrwars3LD3TNrIX9+jgi3cK0eNR6XcBOf8ygOeNazZeRR61V1xGGkY7jp55lLbeEmT+XW62he46PblI5qN2aOW3TM2QKrpdcxHlW7udQ84tZ7NLpFx5FHYXXLbXzVrefWnzWVqzl6j4a7ufCZ8mjVTat4yqMarG/F6gq3qmP2n7krt3Cp3KwFjE/iczriUnWc8qjm3iW3NtIxHpVnxG3kUfndq2cdj1YdR7qFm1qNN9dOu/bbNftlHdPbGH2bej7XbBCbxoZwMNgMORhs4roZbA4bRjybo250ffuN7rCyYerGF89GTxy2kb1WbJz++p04cWJ73tTmYHGvfw6C/kB3aMDhpq8xNrLxcicfPub1DM+eWz2wjTUHXLmFq7lpIS6nuOfWEsZFnnANVm+4qiuHHowHjKt84aZW2sgFh1u4iuOmFuuX/iNu4tYJNzG16V+54qaFW3QMjm7hBodbuOrvByAtXPXHTb5wjY5y6zPnUViMB+sBHh3h6lE1hSusZlgLDje1mdu69txg/atHxbWeW+/R7BHjNfPra0zv0eg44tbrqCbYHPW3eGpIHLfqUdhruKld3hG2hmqjkUsLVzg6use17r85j4qpSX/PRtziUX0Sh3tuWuVmLfIXe3TwPPHq0XV0lE+t4Wpt6VK5yh0dq0ftvey/Xke4elQu2JqYGze5NfFwjUfDxWvF+sH6wZpazddzExdzbXv09Oqcvbxa7w/8rbZ56snWbrqnXfejf6UdPHLsBR7FAx/r3HOLjv6a5OnTu9t/+Qtfa199/Fzbt3d3+/f/4F3t3/3BO9rJ1Tpubr7Qo2rzap2jC27VkxVXHdUFaxVHN9i9/vEk7vE4rE88qjY1wFXH3qPGiufD5joeHemYOFy5xYPiWq9j4vrTEXbv2ZxH5Xaf/dXrGK5Xc45aZ/miVbhVrtWjuJgnWLxyg/Fwhat1rtz0DbeRR+s5OnXWpPack8G9jonjAk9xg+NRY5JPXVMerbpFR3PBvUfVLR+sT3/WjDza69hz02C1i9PDWoeb18RhedTb66iNPKqvMeqkRbjOeRTuufUexQ3GwzN4zqNqeV7H3bva6b3Xtz1f/3hrZ55pWycfbWdue2vbf/0t7fChK79MwEV/n2OqR6Nb9ejU/oNvOn64ffnRM+0Dn3i63XBkX7v9poPt4uXN9msff7L9T+//ervrJYfbv/sDN7XLl8bv9bjKVblNedS9y1rQK56c8qj6wjXctIrNA6vDZ43qUX16j2b/pfa5c1QN+lovueERVw1Wu7nVXLl5TTwepYN55FOX/lq4wfGovrhO6Sh35WoePpV/zqM9154brAWb25z955jKNTrW/TfSsfeoutRjbOUWrM6q49z7odrksh76mlt+OSu36lE6Pr//VlxwXeKW/SdeuWkjHaPbkkdxVT/P9dx63WBj+3N0yqP6iYdLuHkVr1xhHGHz6K+NuFmT6Fy5Tnk052jPbXSOiusvX88N1oLNXXVUa881WB7j5U3tVcfeo9Gt5yYXHI8mJo9adtq13f53/2Xdl770pfbZz3623XrrrdvmZsQPf/jD7fOf//y2IW+77bbtfjbXhz70ofbFL35xu88tt9yy/XydloPDhy8b06aUr36QzUaFHVLZyA4lddgUNosac+DCajE2h4iNaqPpB+sHy2Nzaf3GhHNomEf/9JXXfDl0zAeHi0Oo56b+yk2f5BeDHf6wsTmA1Qw7PEZcw81rDp0csOqVR3991aqJ6wvjFq6w/vKl9spNPNxwURNNPAu3Xsdwg+sbabj1OsotJ6x+tURHr3Cvo7rCzYEbbjlgs87xXH6LnrVRG2zeXkf1TXGLR+XHwfhwm/KoFly5zXlUH3Hj5zwKh0vPrfeoWq0FrJ51PGpM5VZ1rB5N7Z7DSx7Vn27u1ar1HjXeXMbiYv4pj1ZucM9tpKPL/OqtHsVVrt6jalZfr6PXcK86Git/z616NFzndKwejQ50ylrMeVT/kY4jj7p36Y9D1THcoqM8lZt7VzxqbLgZL2Z+3ODo9AKPXt5qZz/+z1r71C85dNvW2/9EO3fHW9p1hw89zy0eTe3mrNyi4/4Vfuyp0+3//Y8fap/72pV/8P2H3nCk/bk/9NJ2+IgP4dMeTW3yqR3WxKNj9ShcucnRe1TdsBitaDLnUTFj4OhoDmsLV4/mrPCatVHLkkfNU3UMt96jasv+C1fzqQ2uHpVT3fpPcYuOxqrNWkXXOY9WPOVRz8Xlde5rSx6FU9uSR9Wm1mDceh1d2x5cYbF+/8WjaobjYXMZ23MbeRQX/fpztL4fhpt51JcfSFJ771F18lW44Dnl0aqT8et4FNZgNeE25dF4zP06Hq06wiOPmt9466apf8QNdh8dw63XMdzUHK6+3IDNPeXRF+h46Oj2Wu/62sfa7gvea3a3M7e9pR06eOUsCpf6OUa+6DY6a9QTnfHwf2u9/tjR9uq7j7YHvnKy/eL932z/6ree2H791x9/ol26vNk2Nlt7x2tubjce3mgXLl75gkDN8Wi4jrj1OsbT1mrJo1XHyk3tPbfoVL/cmPIoLKYPHB3lTG3VoziZKzp5rdx6HfWHzTPn0W2NV33lkV8t4Vrx1Z6jwfmLPX2XPKrN6eh56o1OLg03MRdusLHmNg880hGuOmqw+iuXJR17buaAw816qUd9I27Vo9+x/1b9YHW6tN6jqb3nJke4qVU8Z01qn/NodDAHvOTR9NeCK7dw9epZxoerhmu4RcfoFh3Dpfdo5WrMyKOVK56e6QsveVRutYsHT3l0Skf3rupRY8yrtnCd8yiMm7WLziOPqh8P/c2/067t9r/rL+uY+Wd/9mfbxz72sfbud797exP/vb/399ozzzzT7r777va+971v2+y+yPu5n/u5bYPfcccd7R/9o3+0/cy1TrMhc0jJZzPZHDZDNk82Uw4Gm6Vu9HqI1Y1vsxgjV75A8MxGzEavh1qwA9lrDoZnn312O6+4frADwpdq8sDqtkZafTPLG3O44aseOAeBesO152JdcoiNuMplDjjcNPlhOqrVBevvvnL13HjPR1x7brAr3IwzXoPdj7jhgQ8cbrSsB3i4qQlXczgUUzsdEzdX1VFtI26Vi3nUwq/y/f/Z+w9gy7LrPNDcaV+6Mlneoyws4QgShgYgQQNaQSNSbLVEaSTKDKPJVrdMt2JaGqlDLc1IM93NpmYoF5RmKI2olhiUaESKBCmCBCgSJDxAAIQpFKoK5X36zJf53pzvJf6qVbuOuQkgJpgRbyNO3POftffa69/rX+ved99DlvtwY3ePm8F/uPd5zPrKTbz2xwePXqM1j86Fj3AJN/7DzWDHRR7FkN9o4uZ57DVvYmCHxT6nUc+Sl3Bb0qicmV/z1msUN/fO3fwljdb6i2aDk0frzYMNsbr0pJ5bbM40eXTh5o03XCo38SaP9S+zxF+5RaOwc8ItXJJH9nB1/nA043nlljxWjeLS59EY0yge9jAfN77ZpzQ61Uf7PDoXc9Qff+EWrjWPOMBjeeQPrhp1ZmLFxRXu9glX3PfjsntnO/OO/6VtPv1g23X4pnbJ2/5S29x/6dY/xh6uyaN7ZyHOntv6+pm2tu9A+/FffKD95kefGua19sZXXNH+8vfd2TbP+XdtnvtLycotWMyJf0mjlesUN9glVv6cM7u8jWmUr+QRn8ptSqN8w0a4TGm0cum5eTW/cjOyHg43dve4Gezh7gxhvj0b02i4u1bRKB/BUxplFzvfnofbnEY9T17huTwa5tf6+1L7aOqPX9rga66PwjWPcxr1nF0c9rduSaM1j1MahZ0TLtFguE1pFMbNecFiTB6Dww0P2F72qdy8mo9b8ihWmD3Y6DWa+b7sWUWjF9JHk6fgVfK4xW3Ye/c1d7T1z/5u23zm4bbrxONt34vf2I5s7Gt7du/ais0Z8icOfKzDNdhIHuGeWzR6/dWXta975ZXt8oM728a59XbjNfvay2+9tD3w2PCD56lz7YHHT7evfdV1bfcO/ze35/IoD30eKzcaSR7lh12M9Ax/ufqoOamn2KPRcI1G4eTR/MTe51GO+XBvb/PTa8SIS99r+vqzLlisXq2PJs33WWMVjfIfblMaDTexi/dC3uvDDe7zaC8DphnzcalccWAPV+vYwy3YmcBVo9Y7Czj+wm3uM1u41Ty69wx3e+JtTb7IndNouPZ5HNOoWFN//IabvIkLNszHw9X3UdxqHsPNer6MJY1aEyyW2kfDjX8YF/acBTylUa+1/nqNOqNo1EU/Yg9e0ij9id9eyeOURnEwN3kK1zGNhmvyyF7zGIyLYW/xJa/Wj2kUTt56bmMaTV62x8U//sB+WUdk//Jf/st20003bd2//vWv3xLqL/7iL7Yf/MEfbHfccceWIH/91399qyG+//3vbz/0Qz+09SWegnvve9/b3vjGN24VytIg8sxT6PwpREWrWIPTgFOYeSNNYaZJwQoxWFOCFZYCVGi16Sg0zxUyTi7xwObCBsy3Nfzyn4aXQk2szow9WMMJN/7wED8sdtzSpPgyv3/j7LkZ4uu5wWL1ihuucH0zwn2MG2wenNg1JdiHq3DDtWLx5AfNyo29cgtOHmHn0ufRnrBhL88rV5xq3vip2P0UN+vZ5ZgfOFyccbD58lDzKO4ljXrmS1wx9xq1tuYRN3GM5TF5q9zkzbklfvaxPFYuia1yg6tGnQssdpi/OY2GmzXJI1+9Rp0fLN7KjV2sXtmSh3DFbU6jeaNkt/+cRmseg+c0mthxCbc5jZo/lseq0WBzrDdfHGPcUn/Zu89bxeaHq3t8aq8xH6+ea+qvzyM8plGvwfbuNWpduML2mcujvcx1pjXWnqu4jp083dYe+FA787v/urWzZ1p7+be0Q6//I1t/IddrFFf+7G2PXqOnT59sP/HL97df+J0n2tmN1u66ca39d9932/CDqn8D6/m/ZcdVrF5rHr2Kb0mjF9JHxR4NJq99r4l9LI8wrmMaFX/8G1MaFRs/sOe4uZ/jZp54YnfP3mt0lT5aNRoNwmJfRaNG5ZY8RqP8upyRs3CP31wezbFPuAWHGywu2Fpz4HDzrNdo8hguvUbTe2oexZy/zKrcYLF5rRrtuU3lUWz8h8uqfbRyG9Mom3PHYxWNBttLzGMaTR5pL2dZuVnHnjxO9dHE3udRnOLPZ7qeW69Rc8OtzyNsbbjhbH3lhmuvUeuSR9g+a/uHz0Frl7T1T/yntnnyaNs72Ha/9C2D3eeY8znNWSU23KwfyyNc3yNqHq+4/JL2yjsua6+7Y6195a1727e+8ZZ2/PRG+9jnjrSHnzzVnjlxrn3DV17bTsrjFzRq78o1sVSNwl5xE5tY2OAlja7SR+mIP76MVTRacZ/HqlFrzefftaRRXPhNHuc0iov19eeI5JG9ahS+kD5qrbOpmhzTqHnJG25GuPUaDVeX9ezhmjyGW/LGtznJW2K171ge2a0Z02hff/iOcWOv3MQmVnHXvE1p1HOY38oteTTEDhs5q8SWvIYbPQWvmkeYf3yWNMpX6i95mdNoNAgvaXSuj/bYkAPxznFbNY+wtbjhAZsrpnAb02ifR/vAUxpls98qGrVf8JxGxWC+vbbHxT/+wH5Z58u3+++/v33zN3/z1hdvX/M1X9Puvvvudt9997U3v/nNW0I13vWud20VENG+6U1v2ioOxWeNeYpnaWg6ioLA0+RSTMSuEaXhK1T+K3YFKxxrYHsrLCNNjG8FCismhVibmkJO4ZvvtwYpfP78BY/nNTb7shvWs8G1EbjS1HpuFYvfPhqHwseN3R6aQG3Y1taGHW6J3d5GuLLjZj2Mm73MD/YKh2u4OSM43Ixw8yxNyl6wuJx9uKWpsSdvNY/u+Ujs5vLhXizmO7/K1Qi35DFYHio3uOfmLHxI8lq5Gn0e4XBZ0mjVYLhOaRQXays355Y33srNfp6bH27mT2mUvecGm1+51bPzOqfRsTy62OFeozBu3txgvsMN7jVauYZbzWPVKL9iw8Nl3Vge3Y/lbUqj7vkyf0mjzidc+VrSaM6CP7HJR7j1GoX5gae4iTXYfmKBe669Rmu9htuURvmC0zfDNXkUs72St3DBTSzm9xqFDbG5wi1cq0bbxrl2/Fd/rO14+PfbzrWhr3/TX2oDs7Z/+EG1crOWDxi3nDNep2n0wP72y+99qv3EOx5sZzc22y3X7Gt//U++uF1x4OzW/7Ur3HAJN7hqFCfcwyXcpjSaehSH+WN55B92vuZXTdLLmEbFEm5LGjXHe6v9VtHoWB4rrtzMF5f1yVvlVjWaXhMucxq1Jy74Vm5TGsXF2sqt16i9857i2ZJG5cnzcA03+AUaHQb/qT9xjHGruM+jix1OH03suBjhNqfRcE0eww0HmD1czbGf+V7F7tlYr3Hv6t8Pe43iFiyeVTRa8zil0cSes8gPRMlj7OEG48zODzylUffWpC+ai8ucRvlY6qNssDjEi2u4hUvVaLgGb3Eb1u675tZ29vO/1zae/Pxw3dcO3PWmtueqm9uTTzyxxcnnmKpRsToTeXSfvMlz8jit0X1t756hvobY18+ut1fdcWX7yD1H2qNPnmn3P3qiXX34QHvF7Zc/q9G8/+HWfx4d06g4cbPXKhqFPV/qo+bzo++votG+/uY0yo5bPscsabTW37N5HNGoWPh1FvywT2m0z6O5nk1p1JnJDTynUeegzyaP1k5pNFz5pDk43MQGhxucvHkeHG5i7TX6nAbPf5E0rdHzeNXPo+7t7b5qdCyPzjfcax7DjR84eWR3FnA0WbnBuCSP7l1LGo0u9A14SaPOwfkscTPf82gkXKY0Cidv/MBTGs16r6toNFzkcamPuvL+am24ibHXaHpN7HMaNcQmLnhJo6k/9y5xVG7yJh7rxeSZ89oeF/f4A/llHWH+5E/+ZPvjf/yPb4nRv1Hn/wb7yCOPbH2B93Vf93XPFoQv5a688sqtpuEv6Qj70UcfbR/72MfaW97yli3hLw1iVxzWGoo0jURhwBpRsKLtsSvYWmsUiMJh0wz4VzwKSbMIVmhiyHy8+IE9V+gZ1W6tV+sTu33YEwtc7eKyf+UWrvzB4tVI7N9zw1sjC+bL2Wf9GDcxw2ki1oVb5cpuPmyEK5sRbuFi33Azl32KmyHuubyxWRNsrTX8e8Z3zWPlFi5TeazYgPkPlz5P4ZpYcLV/7JUbOyx+dr7Nr9x6rtZaYz4usDXBU3lM/OyeJ49jGs0ITuyVm2Hf5MUccU3lsXINHstjNCpGuHKZ4gYnj5UbzG/yaL7BBvPHZozlERaLUfPYczPEDbN7VrkZyRtsfXD8wfaEe245C/Pg5KVym8vjGLfkke+aF6Ny67nCeNX5fR7DLfGxraJRuM/bmEaTt3oWNY9b3IYfGjcf+VTbfNc/aTvODj39rq9v7bV/pJ06s771f4Ed42YveYwG2dfPnGq/8t6H24//x4fbqfXNdsnwGe2/+u7r2lfceqidPnP+gysf5s9x48ur+Z6HW+XKbj5sjHGreXSm7Ia+z76k0eSNvc9jz4VdDJnPbo+eW7BYcAqXnlvNY2Kd4gZbn71xZU+slVu44pJh/SoazVnBcxplx83nl3ANtzGNJi9GcOUabnzZV6zhDtu/cgtX88M19p4bm1zbDwf3fGb9lEbhaNLzcKtczTOfnb/YK7c+j8F8hFtwn8fESs8wXjWP5tb6hPs82hPuuXllD7fkxbpwncujM4P5MsLN4NPFnljFNZXHMW5jeXQWNGfwBYfbXB63Yhm4bO7e13buv6Rt+i9hnzrW1k8M8d71lq2/bjs+xBIu4Vq5BTsb+9a8Jo89N3bnCO/YPN3uvPnS9oFPH2lHT55rH7/nSLvtur3txivX2pGjz+VRrMlj8Bg3MeWsxOZ58gYnj7iYDxvhxmZUTRq41HMPN/bKLXZx9/VX8+g+/sQGR5Pm8xUcbs/L2xCrdeFSuYWreS7Prc8Y0yhcuZmfWHHr85i88NFzg+tZsfX1aI9wqXnMWZhXucLhpv5go3KveIwbm32iQWNKoxWHGzzFjT/PrLXGfc8Nrnmseap5CxeYv2gy3IJ7jVbMx5xG7QlXLu5rHt1Xe7jFH1w1Gq7hA+PgvuYpXC+0j9oPFo84ljQarmPc4J67GIKtndIoXPMIT3Fji+bYjXCt3IKtT/3F3ms02Bd2vkOxZntc3OMP5Jd1/qMSH/rQh9oDDzzQ3ve+9239NZ0v06644op2zz33bH1xR4S+vPvoRz/aXvayl219iec58X7uc5/bmvcN3/ANz4p5bigcxaIg/IbCbxKIW3H6v374Nt1Q3P7vhbACMx/27bni4ifz2WCFYo61fGY+3z5Img8rVJyCFZq1fpMGK0x+xecbdNh8X1T65hw2N3/NYT1fuPiQVrEz6bl5Mzl8+PAWVugKfo4b/sFL3DRAMYkDNl/M4SI2rxWbh8sYNzh5so+ziz92+4lFbMljcBpZMG5yH+we13DJWdAenDfdcAtXe1svdrHEHm5ir9zMzbnjUbmGW583jRi32Mc0yh/deCbuJY2aE2ztkkbZoxOxLWkUFutYHq0PF3E5a3vBSxpdpf5wY7MX25JGnXfNI27hAnutOHrGxxtp5TaXR9yWNKpG1DYcjYbbmEb5SOxzGjWvaoQ9XMUeHF6ew/zCUxp1bw/z7Rd7uCV240L7aOz2X9Joek1wekPPTXypJzaxjmr0xMm29wP/tm3e+762uWd/O/eGP9kO3fHadmjwsXOCW87CJfYrrzjc7n7oXPuRf3dfO3Zqo+3ds6P90B+5o73hxfu3vqjL+qU+CsurMzYnecMl3HqNeo6LeXMa3eI6zM85T2k0sdJo7aNyNqVR52yuV/uxT2k0eOn9MNz49CpWftmX+qh9zI99TKOxe7Zqrwme0yhOfCdP7HMaNQ8XuHJz70rewquvP2fccxPfVB/FC7/KzTP7WpNeM8YteKqPssNVo7iYBy9p9EL6qLlVg+zuq0aTx3DBzYh9TKP8ikvs6nUVjcKew/zCvUb5wd1859xrtM9j3iPCbUqjsFitVSuJddU+an/42JFn2r7r7my7Hv9MO/fo3W3z+ONt7cZXtIM3v6xtbpz/5YQ4XVMadc9uH5q31xg3gz9n5tlArR0+sNmuueqy9r7ff6YdO3m23fvI6faNr7u+XXXFJVu88c/6MY1W7rA8Omc4eQtXuGq0z+OYRvk2VxzyAoebswyORhNr30etj0btKY/muBez+77X2COx93mc66PiFTu/Pt8uadQ8dr6SxzmN4lXrb0qjdb4RPKVR+3kejYR7+ihc89bjyq3mkd0rnLMI1+QxXAz7z/VRecz89KLMX1WjYjdfLJUrjFONxX1ix03c4TaXR/uOadS98zZ/SaPJMzyWx6pRexnOwh6rvtfXvIRrr1HDfuGypNEL6aPOCTc+KrcxjYaLvZ1f8JhGzWfzrHKd0qj7cOv7aNWouOQp57I9Lu7xB/LLOv9hiG/6pm9qX/VVX9Vuvvnm9pGPfKT9wA/8QLvtttvar/3ar239RyT8V2D/9b/+11vP/N9ff/VXf7XdddddWw3gX/yLf9Fe+9rXtpe+9KVf8Dg/FCNh18JWGApVMaZQFLGL+GGFa47CgM1V7MEKF1ZMCi+FqUgVsEI0TwMKdm+ueT4UxJdGwR5sKFSFGcx/YteEKsYx3Pgf44YPbmI235xwHeNmaCz8iUWzwI3d3jiFG2xYbz5u5rrHDc5e/KQBw3JTuRjB1ovL/jCf4hZfuGlYGjL/5uOZPMK44Vu55QOSvfnGYYpbzVuPwy2+w41vw5xwsdaoXCs3uOYRHstjPiyG65JGcQw3e01pNJrMuS1plF84sfbcqkbdi0vsMP9zGoXd580I7rnB7Lh4tqTRmjfcYHPhMY1aL4/RSeXWc5W3msc5jdpLjnHJWeMypVF4iVtwcm3+kkYTW/JIU3z03MQJ8yde+EL76FwexeoVV/Haa0qjwTWPvUZhseBlnxpbn8fNpz7fzv36Pxw+AR5pu29+Zdv55h8czv5ku3SYz3/PDQ+5ERs+mxvr7d4Hj7Z/8HMPtc8/NnxobZvtj3/Lje2/eOstbc8w//jxC++jOPFdNVq55RyTR1ysndMoX/QnFzVvNY+4pf7E6j55hK23pteovTM/+mPvuYnVPFdw8jil0ZwFe7iyV26wPKf++Fvqo7iYE7ykUVyNOY16bm40t6TR4NRfYn2BRr/QR/kSH/+4Jfax+kse4TlufMLOQv2zz2k0mqzc4CmN2les6S1zGoVrHuExjcpdYjHCVTxTGk0f5Wup/gzrPatcpzSac+/zaFRuzlh8ee+e0yi7PKb+2OfyyBdb6s965yjmqlHrwrVy28rj8ZPtwBU3tI1P/Xprp4629WNPtrVXvq21nf4tqvOar1wrt2gUrtymNCpW2FmI4eTJ0+2mq4bP5+u72ifuPdqeOjb0ojMb7Y1fcU3bv3Zh74fmsadWlzSaPIqdjymNOmc2c6pG+zziVjXpvuZxTKPs4vNsTKM41Dzy6+rzONZbrE9tw+EKh1twrT/+5jRqrqtqck6jcN9He42KxatnOLFXjVZuY1wrtz6P0YXY7b+KRuVqjJt4Kjf54luMq2g0mqzc4MzFLdgwL1z46LkZFdc8wmN5hPnFp+81X0wf7TVqLf/B4drnLfWXc5/TqBhwc/Ywf3MaZccr9cg+pVFxZr4xp1HrxriNaZTdWv5W0Whw5TamUXvB0cj2uLjHH9h/s84gVE3BX9a95jWv2fpiyl+b+GLOv2kHf8/3fM/WGw2hv+Md79h6fuutt7bv/M7v3CqEVQZBK0YCVwyKiT8FphgUj+JKoSqONBqFrThSuO7NSTFaa8QO85n19qr2/N9xg5944oktHjB/cJoGP2kMClJxsrPBzo8/+6Rg/emt+8qNb9g58Gc/Z6FhhRu7hoxvzsI5hCscbokdtzTwYNzyZub/7hxusNhxgHGEww1+/PHHt+bB1lkfbmIVT7j1eQy3xJr5sdNZ5Rpu9nXhzUdi5ZtmMt85O+/Y4cpNrOGWPDqL/JCCW7iGW7gmj1Pceo3mw100NqXRrPdm4zyy3jmNadT+ebPo8xZcNQp7rXmc0qizsB8/cxoVZ/LYc4N7jbJZkzfmJY3au+ZxTqPJg33FmzyaByePsRuV25hG5cJ652HgE/uURnMWyVti5Tsahe1tD2/05ufcYx/TaPKYvE1plB/+xAKPcevrD9fEXrmxV40a5tY8TWk09p6b2HuNGtaKN9zYzXtC3ob7HR/9xXbm93657Rj+t+8tf6EdevHr2xDICzRaucLiU9sn13e2//WnPtc+9rnz/1fN7/mGG9r3ff0VW3z3739hHsU6p1GxsSdP7HMa7etvSqOw+Mxb0mifx7k+Sr8u9efZnEbNl7daf0saZfdcPEsaTa9ZhZu1uOglsc9plN05OI/Ye42m/sSpBlfRaOqv5hE2Dw631J/3VnZjTqOVK4ynPAWnjyYWc2v9fbn6qLhzNsnblEbNg5fyKK5wdx6raLTmcU6jMO5GPseM5bFqtOZxTKOwfdnSF6e4fTF9FL9obkmjfR6fx23g8MzG8MPzMw+09thn2o6jj7Xj+69r7Zo72mWXnP/3xiq3cOUHjkbtAxtzGhU7PuF6doj7RVfvap977Gx75Mkz7TMPDu+Nuzfbq+46PNhX76POHMZ9FY3CPbdeo7ixe+6cL6TX8DGnUXYYt7x3W8tH5XohfTTczLXOetzYk7epPK5Sf7Cz1PfhJY3WPjunUZhv9qnPMWJNHnFIXsS7pFH72M+9a0mjU3009vRR+9lLDqtGwy2x813rb6mPwobPGnD9OaLXqHUX2kfFJ4fwnEbhsT46plHYK3vN26p5hMc0ipv1sOfwHDfxJDbcljSKe95fV9FozeMcN3kw33PxLmmUH/7ECRtVo6ln88Xk1R7b4+Ief6C/rDMUh3+LThEQnL+q83939ezVr371lpA9f9GLXrT1b9l5/opXvGKrEFYdGgpxa/4KJE3J3gpHA9KIYHaF7BITzJbChRW9glE8Xs01YP4UpvgUlvgVmueKynPYPV8KM4UI4wpba8RfYrUfrMGan6YEs+MqviluebNJ89ek0oDZnQsfsPV8aUrhZi8xig8WK458pUGzhWuaTuWWvQz2MW5w5cYmLvGGS81j5RZ/5nomj3DNY7Dcwa6em1jCDRa7fca4pcHGtxHNwXkzSax9HnHLGyc8p1Hnwu7ZnEbNSzxiMeY0mlrDj90rX2MaxTXnWrnBYxoNNz7EuaRRuQu3OY2KJR8KljQaLHZ+5jRqbwM3sYbrmEbtn9grt+Beo+xi5bNqlL3XqLmpP/YxjfZ5NDfc4HDrNVrzyD6nUb7zAWdMo3DNI/+r9FHnx7d42Y3kcYyb55XbnEatZ7cfbuyJbaMNeX7k823nu/5x23zmkdauuKWd/Or/Yzt0+Kot+1QfxcVep06dbMeOn2r/7Jcfae/66FNtY3OjfcNrrmz/7ffc1Q4eWBtsF95HvYrdmThX9+E6ptGco8H+LLdOo7D55prDf7h5NqbRmsdVNOpMEs+cRuFwrXkMt16j9qn1NadR2Jnbf06j+NiPppwFvKTRxCMWY0qj4W7/VTSa+uPrBRrt8ljrD+41Ku7kjf+lPmpuNIqj+UsaxTFY7PzMadRz/mOf4mb/mufKDa55NN9ZeJb1uC1p1J45+zmNmsfufhWN1jyyT2nU3ta6ljSaPPLf55HNnOgmOL8YXNIo7Hnl9qxG9ww/lO8a3lc//e62c/14a6eOtBM3vq5dctmVW/917Gg0517zaL08hhv7lEbFbi178rZ7sO/esd5uOLyrfeDuk+3oibPtk/cfbV/xooPt+qvPr+drTqNi4VduPFtFo+bCxpxGxSpPztn8OY3CeNU8zmlULPJGG6toFBa71zmNwoZn7Nm7apSPPo+4TWnU/GCfb+2f3lS5RaOwuXN91F5iFm/e6927wo0fe5kH55z6+jPg5K1ycy+OmpcxjfZ5rNzc933UM9i1pFGx1z5auY1ptOYl3Mby1mPz5zQqBveexd+cRmF5s0fVqBGu9paf8DXf8ymNzuVxTKP2g60Z02jNY+2j7HMaNd9aMayqUbF5jhssdn57jeJNc/xnb2NKo+yr9FHxZT9xb4+Le/yB/7Lu/x+D8BUlsSsexZZGAKfwiV8xsafwg1PoCtl8TQ5WpN68reXDfHa+FaD51ivcNAI4vyUI9hsSRQgrPliR5wNYfoPCbk/fxFtnL374Y4N7bvjDsdeGPMZNE2OH2Z2D88h8TYTP2MNNHNabb8Ref8uAA4wD3HOrmK9ws16jSlOM73CFzU9TS6xp2D3XYPe4aYqwPIYbf30exVLzOMXNfd5cNFS+ws062LqaR35xc+/ZVB6t8yGp5zqm0XyogJc0am92vj1bRaPBfR57jSZWNnhJo0v1lzda+zpfes0br/ljGq2axHUpj2Jk47Nyq1zF4owqV2NKo7C45MI5w9Fo7L1Gx/I4pVF7sde8iS043FJ/zg7Gia9wsw6ORq1zXubnQ4g5fR7l2f6JfdU+qv7MMTe9hr1ys77vo8655xpuhvVjeTsw+N752d9q6+/9qa2/pNv3xu9ra1/xLVvr2ew9plG6ss/GZms/+c4n2i++59HhfrO98o7L2w9993VtVzvd9n3hL+outI/ay/mJU99fRaM1j3MatY4/PZTdgNn4rhr1LPWaWOc0KkZ5lKec1ZxGre/ziMuYRg3rxYoT+5RGg/kZ4wa7xGV/vuhuFY2m/tjnNCpmOHkxXyxTGsUVF5i/52n0C/7Mh/v6cxm1HnGreey50WO4wXIK28f/kyFcM39Mo84zGLc5jXoPETN/Sxp1RjWPxpRG7SFPrsT65eij9uA79imNwskbjBv7lEbNg81T20savZA+Cptb62tOo+yTfXT/vrZ2xQ3t1GP3th0Pf6LtOPFU23317e3ogevb3t3n84obrrjAVaP24qd+HjXGNOqc1Z+4wm3PnrV2+bBk545z7WP3Dvk9s9nufsAXdvvalYefn8ecRa9RZ+E89bpwm9MoXPM4plHr3CcvcLhNadSzVfqoy778y9mSRlfto7DY2WkuXO3DXrnx7UzYg+c0Cvf1NadRa+b6KBxu5hq4Vy7PavQLuOatzyNucK/RrM9899mPf5hvcdQ89tz0UXmsXF35OeLL1UftLRbrk7do1Cv/nj/22GNb68zv88jvWB6dgbnOZEmjtdes0kedV36OWNIoXOsPHtMonLOwj4ufKY26Uq/WwnMaFSPeNU9jGmUPxs3I/DGNislZ00blOqVRc8Ot76NVo/zSoT63PS7+sf1l3TAULOG7FK6iUSCKUOMhdjgNOFgRe5aGyGaNYmG3lm9NCdZEDIVkvsJWgIoPVtjmuTxXeJmraabpwBoHf3zDBn9ih/NmEi4aiPmJPR8SYPPTgHExlz1vJuazpQHDuOWNE+bLEC9sL+eZ+HHTPMz3DBe8ze25WZemw46r9Ym15wbLGzsfacDhKu6axzTgMW78m+sM+DL4EmPlJqZw6/ModvNc4Za14QYb1lgfDRm4Jo/JW3C4hXvVKHvymA9fSxqVt+QFtpcxxs2r2MwNDhdzxzQKV27JG1zz6N5V8zSnUfbKDR7TKLt4PFvSqFi8Vq7uzR3TqPnW8j2nUXgqj+FaNWov9/kQEG41j+x8RrNjeew1KmbPzGE3L9zEnnOp9Wdt8hhuRtUorrC15oir12jyCCePwUsa5UtMiWdMozgEi8XrnEaTM2cmtux9Po/PtEP7B739px9rZx/9TNt5ydXt4Lf/923t8qufzWNi7zUq7lMnj7Vffv+R9pPvfGQ4m81241X72v/w/S9pt9946TD3uQ+y1suj80veljQabL9VNNrn0fzEWjXKl77o7HuNJo9Vo3DfR/s8RqN8i5F9SaOZC4vdPNeURr3aL9yzt2F+uNT6s36sj9Y84uZZuC5p1Nrkkd1eRs/NvXnWu5/TaHwlb9k7ONxq/ZkD2z9cvtQ+Gq75rDGnUVxwNS/cxDalUbElL/CcRuGax6zvNSpe9/amt1U0Gq58zWlUbGIy3zNczHNVjZo7Vn9w9jbMr9zEk8+LcxqFV8ljNMq3+eFmP76NxOuccahcvY5pdOfl17f1T/xa23H6WNt54rG2/zXf2Z45KpbzXI2pPIoteRzTaOXmLOyPm5rcOru9e9rNV+5sjz51ot3z8Hp77Jmzw96n2lfdef7zH39TGuXLGcDuw02s7s3tNTqWxzFu5rPxt6TRC+mjzsEc/j1b0qhYxIAPLHbzXL1Grav1tYpGw42/OY2a66qanNMobK3zzNn3Gk0e029gz5PHqtE+j8lbz63mkT92a1bRaM1j1Wi4mYObeHERQ+KZ0iiMS82jV7H2GnUfH+xVo9YndmMqj+HW5xHml48ljV5oHxWb+1U0mvqLrzmN2lMc4gmXOY3C6TVj3OBoNLlgs0fyyLeReGseYVy9TmmUnc3ZraJR88NlTqN8s9uL3+1xcY/tL+uGQeBE7YMBUddvq1McwWliwQpXY1BciiJNjV0B1qblmcKyn/me8W2P+FPIYgj2TbrCh/n3WwRF6T5vLoqW3XO/QUnhK9b6TXy4uXeJy/7BzgDWUJxFCp8vV+VmPt74B+NqTfz13GAxaCRw5QaL3d6wmPPbIdhr5YYre7glVvcuIw3e/HDLXmPc0rDZ3eNmH3u7zxuviy8+s5+G6jzj396VG67yAcsdLs7Cl2r8V67hFpw8Zq85jfItR/jEPqdRdudQuSWPYxo18maU9VMaheUH13DxOqbR6MK6yrXXqLjsn73FPaXRnIU53tzMX9KovBnBlRtcNSpm68Ol59ZrtM+jMaZR883lv3KTx16j+Ab3eeSrahTWv9Q2+yq9Jlxxm9KotfkQwubit2o0eYT5loNV+yhfbPJkrmdzGoXtvcTNcE93z9Mo+wd/te14/0+1tn6q7XzZW9uR29/a1r7ANdzcu3BT/9a6fuf3j7Z//B8+P5z1Rrvm8Fr74bff0G6/Zufg//wXu339pdcEz2nUucPpJexzGqWlmjevYxr1HC/Po0mXMabR7CXOaBQe06jcOWPXkkbH+uhcHtnFbj+vUxqFU3/W8ZU8xnfVqPPDRa7YXHMaZWdb6qPqT1z+Sm0VjZoLJ4/BONU8ipc/e8FzGoX7PC71UT231teXq4/mmflT3JJH2NqlPioO2L2+v4pG8Y19SqOxOwvnmc8x9lrKY+pxTKO4muderM4W5mtOo+ZkfuxjGoXtT3OVm/ljGl2pj155Q9s88VQ7e+8HWzv+ZNt35Y3twIvf0B5/9NGtL9PMH9Oo9cnjlEbdm09/tb7yQ7Z/6xO+9do97SN3H2lPH9toDz91tu3bfbbdcZ3Pxuf9TWmUfmI3XsDtCzgahcVc8zbGDfbc++sqGk0ePZvTaPLoWT7HLGl0lT4qRr7No+laf2MaDddV+qj9zXMWuNbPbBfSR+GqUfNxrZ9jJjU6YPNxCbfksXKt3BIrP64ljfZ9NBqFXeFmHxc7/pk/pdHY7WUE99xgw88R7NEge88NZ9xhc+c06sJVPOlzcxqFL6SPGrjXvK3SR+c0ClsvHhytt46v5DG+wy2+cRNP7GMaDXYeq2i05nFOo/Igz+GypNGlPmrwx+68vZqzPS7usf1l3TAUmQbtjVCBELhGoygVigarOIMVsgasMGGFnMKFNS0+FI5XdkMRs9tL8cD2U9gKUFHBmpZ5Ls/hzK2FHZ9pqOz8sgfnzSfcYI1ljBs7HuI3n2888+ZiPps1wc6JT1zhyg0Wi5hxy4eC2MItvMONL1gzY7cX3HNLwxWrGFziiz1vLpVbzaO8uJLHnhvMLl5znFvOnB2XcIPFYh/3Xiu3cK3cal7gKW4wHdX5cxrFm13e5jRqXvKGmz0rt6rRcPXMGrGZ5xrTaM1b5WbuWB75FyvfYp/SKByNmm89blMatTdfiZu9coPFUvModq+uKY3ynSEP4TrGrc9juMG9RsXNLjb88Oo1WvPoXGr9WWvUPDqD5EZs7sOnchvT6FQe4crNuYhTfKtoFF6ljzofvsVs7pxGxYJD5Waeq9coLuabi2+4im33sN+53/6Jdu6+D7Sde4cPZ9/137edV9zcnnn6+f+GSK/RM6dPtM89ttH+H//ms+2po+vt0P5d7b/53jvaW1573cD7uS/kwi0ahZ3TUh/FIXs7R89dUxqdyuOYRtndewbPaXSVPlrzaK09g+c0Co/lcUqjYuMvvWBOozBN2m9Oo+LPfnlPWdJo8iaWOY0GJz5czHP1GpVHuOYNttbcmkeYvsQzpVFxJm/seIQbjFuv0XDjiw23OY2K2dnBlRv/cK9R+bJfuFeuS3mc0qj9xIqf+fCSRp0LnzWPvUbDVSxweNq/cus12tdfr1EDN77tYT3/cxqt9VfzCCePwfqmOb7cgJc0OlZ/5rnCzf+Vf+26F7czH//VtnHsqbZx5NF28FXf0nbsv7Q9NfzgGE31eaSjym1Ko9azwTVv9fPo5Zfsb9ddtrO975NH2vHTG+2zj5xpt16zu11z+e62d+2F3GDcnKf18lO5hWuv0ak89tySJ1+cBE9pFJaTVfuova215yoahXG1j3uvlVvyCBtecVnSaNXknEbDlZ3vJY3WXgPPaRQWG7/hU/P4rEaHuWzpo8kjP7C9g/kTK825xBPuYxrt81i59T8zwS7xmGMtn+E6xq32Udiry37JGxyNhsuSRp1puMJzGuWbPvEL916j6S3hOtZHx/LosoZdvtjsH27up/K4pFGx2X9MozWPF9pHzTXCdYpb4l2pjw5zreHHuS9pNFzpp3KrGoXlkd3eLuu3x8U9tr+sG4YiVrjErlhchmIJNkfxKVRYMZgfrLAVunvPFDascPrfaLr44jPYXoZ7Pvpv4n3TrlkF+6Zds+JbMT766KNbTYDdnuZrBLB1sHWuNIJghZ6GD2vA+GQvDQsf2JU3n9jZ8ubkci5544X5NsQLayJG1o/9BkUzg3GDw81r/S0DblmfxgXHt5GmB/d5lHe5gV3JYz2LvFnB4Zb1fR7lzYg9sbl3iR03PDVo68VsPm7yGG6em5888sNffE3lkX8fzMU1p1H3yZtnYxrFNWdhL+fFt2dzGhWz2MNtTqPWJlb3riWN5s0oeEyj+ObNkn1Jo/Lh3rOpPAaL3Xz3dIfrlEbFkDyajxv/8WVUjeaN2DnDcxqF2Woe5zRqsNe84VaxWFN/fR7HNJr6dD7m48aPq89jX3/irBrFo9eoyxnjO6XRYHsZ7vmAK7eqUfHKe/KG02NPPNl2H324nf1PP9ra+sm2edsb2t43fv+WfaqP7hvuDw72ex4+1f7Ov/j99vCTp9u+vbvbn/imq9tbvmL40Lp2fv6YRi+0j9KCM89fZlWuvUZrHnFLnuBeo3zy54xduNU8Gria6+rzOKdRvtxXTc5p1NXncUqjmWN+uI5p1HzahFfpo+FKd6totNbfXB8VCxwNmm+vyq1qNPVX8zjWR2E+lupvqY+Ku+aRPvETz+HDhxc1ips93Hs2p9HEioP9lzTqDGoecRvTqHvx4lLra6mP9nkc0yhuyQ27EfuX0kfDzXNf9ixpdNU+mr17Ll9qH31iyNPuS65quzfX2/rdv9M2jj3e2r7L2sG73rDFKVzMj0bD1fnB/LimNOpMvAfmc1L2jkb9Bd3N1w7vkWs72vt+/+l27NRGe+SZ1l71or1t106aPM+FvqtGnYU98pluTqNwzeOURp2x++RlSaNsrlX6KA07Q/7ZxzTq3jO+LqSP4mLUv8ya0qjn4QovaTSx114zplH3nvX1N6ZR3NjsxVfl4pwrrnkUM641j71GYevFaz7MT/bjP75pcqyPxl77KIyXs/B+Avd9tNcorumjLlwM9+aEmzj7nyOi0ZpHXJJHZ8A+lUdDHs03V71OaRRetY+694wv55PPdKtoNHlLXirXaNTcnEX2muIWfCF9lC/35sQ+ptHYXfYSU+aPaZQdL70OtzmNOovkcayPVo0acqPPbY+Lf2x/WTcMxaUQFUM+uCoQzxUjscOKMk0JVshpSrBmnMJVUOZqbJoSuyaQwoQVtoIzF9b8xeDeaxqm+2Br3YtXrPkmXaHyVzF/wfYNN1iTEk+4idMbCLs3CXbcYDFUbuabmzdO2DmFm/n2EmO4iS3zXWLz3KU5VW7B5sH85I1xiZs19ql5rNzgPo+41Twmb3zZCzcxhJtzM1bJY7iwVW6wYQ/r7T3GzWAP9z6PvUbDVeO3x5JGrZVvcbDPadR+cM4BrtyCk0fr4CluFYvBvskT+5xGYby8GcFiGNMou3jMWUWj8hM+sOeuXqO4sZvr7FbVaDC+UxrlOxqMfU6jsLXJo5h6jdpLTAYfsDjYcBNreIcrX/BSHnGD+RJvuOYsxjRa66/mER7TqPOd02jNo1hqHsWe+2C+MvgPt51719rxX//nbcc9v9N27F5rO7/mT7ejl76oHdx/Pu89Nxo9efxYO3V2b/v7//qz7dMPnmibg8/veP2V7c99953t9MADH/PFMKbRC+mjwdl/TqN9Huc0KsfikpeqUWedvPT1l/nBcjimUXGIiS1c8ek1ios4wlVs4nDPB8xWueUsgqc0avCfWGv9sfcaFSt+FS9ptOZxTKO42ctzZyPm8BF77oOTR+tweVajA2f2cAtX9+IL19jTRxN7n8c5bhX7HBOuUxq1n70rN5gfV/IUbmKzPrHOaRQOt9inNGpvexmraDSaxG2uj9qb3Xpzcu5sXmsew9U8eJU+av98XlzSqLgrt7E8hhtfchhu7GMaTR5hsU1pdIvb08MPxdfe2s595reHQ36ynX3yvrb35d/c9hy6/FmNJvYxrvYLHtNozkJ8UxrF5bbrD7YHnzjR7n7w5NZfNG/u2N1ecdOwx/C/MY3aG+YnfOY02udxTKPWm++eDzj27Fe5XUgfxdXFv/NaRaNTfdRrzWN6S/KwpFEj3Pib0igsp+w1b3O9RkzWzvVRe4lJDsyBZzU6ksdwG9Mof+x89xrFpdfoqn3UXrgZ4QaHm5jtHY3ar+Yx2DpXuHhu2EOe+PaMn+QJnssj3GtUHmF7W7Ok0S+mj3ruguc02udxTqN4uGpeqkbhsT66lEdz7CsGdj6SxzGNJo8wrnMaZXfP3yoarXm0r/XBVaPiVUvism57XNxj+8u6YSg8ovYFh+IY+02YewVknuII1sQUh3vPFLnGBSsSNmtgF6zw3SsohZc3J8/sbWT+1G8Z+FaYKXR2DWDst+6ew4qXP2thA7dg/sRjnt+0iSvcXOGWWN17Fnu4seMmNmfr3jNNzNBYzBeLkfV+i2Bv9+bX36CIsXLzyh5uiTVcnFnyCIdbsPnice/SgDXs4HBLk5XnvDm5wi1cnaM9Yh/LI225DzfDX8iEW7iGW7iKQR7DbU6jLm8uNS9TGnXvGd6V25xGnatziyZdUxqFe25TGrU+b56raNS9S5xzGoVx86EfNjcfoHqNemYvb4DuXXMalQexhEu4BnutGu3rb0yj4rHOufBfuYnbh4xgPOU6sbNNaTTYeelz1iz1GrFP5THcwtVz663je0mj9CQe99bPaZQv3KJBc3qN8lXtS9xoTp7d08ZW3taGD82nn2pnf/0fbv2lyM5r7miXffdfa3uG/D0+k8fT65vt7/9/P9E+cPextnPY440vO9T+5DccbocPP/eXkXMade9Z7FMaNV8MsDPJfLFUrlWj1sDJ25RGvfJpfuU2ptG5PtprlD7zQVh9z2nUnPTR+F/KIztu1i5p9EL6qLniFH9imdOoZ6v0UT7E56/UVtFo6g+ueRzro9a7t1evUWMsj+5dcxp1scl17FMade/Zqn1UDuiCPdymNJr66/PYa9S+wXrdKhqteVzqo3w5v3yOWcqj2Of6KIybZ4l1FY26zBefe/PHNIqP/af+MrLvo7jGPsftwP597fHj623H5rm26773t81TR9qJM8P9HW88/1+NHdGovCWPSxoVZ83LlEYPHTrYXnXH5e0T9x5tjzx5ausXJjdec3m75crWTp6i0ec+jzov+8J8rfpeL4Zaf71GPU9efXZeRaPJIzynUXOcBb75HNNr1NoL7aO0JReGs5nSaJ/Hnluv0XB1ds4C1yWNXkgf5Yt91c8x6aPuXTWPPbfEGm5LGl21j/LvYvcs9prHcKt9lO85jeLG7pzhOY16ZU/9zWnUBds/fe5L7aPRqHvDORmZv2oe4XCrecTNfGdnPhxuYxqtfVQelzQK860Gv5x9FCexyE/imdOo584ieRzTaPzRhnn22h4X99j+sm4Yikoj0ZQUAoHDio7g2TWeYIWsMaWQFG0KF9awrFE8fJmvGcDsfCse9/wpbAUXrEGKw71Xhcfm3hW7obCtTxFrSuxizZxw0RTEk6bD3nPTcM5/ADr/n7XHS6OyT7ilKcGaliYeO9/2GOOavd2Hm1hz78LVWvdpYnzDPTd+cYedL//ii92zcA038YodTh4Tu3vPwg12icd5OKeeWz7wuMQiZr5daZhicVVu8p28BLMnj+EWTRrhCtc82kMeww1vl9yFWzQKiyEajR23OY2Gq2FPWBzhJ3Zz3Qcnb7jJW7iN5ZE/dmtq3tinNGo+PKdRe/FlVK5TGnWJLXm0/5hG+cpw7uE6p1G451axPXCF3cv9mEbxxQ0ey+MYN5hPsXjugnHpuZnrvq+/OY2yiUs80eyYRmsep/qo/cQQbnx7Jsd6zVjews3cYHkQR/iJnc09buaz8b1rwE8fOdp2f/qdbf2DPzf8ALrZ1l/7ve3Ay76+7Rlshv3Ebm3l9i9/5aH2jved/78zvOauy9pf+y/vant2+b8rne8l9ug1inftNX0fHcsjbjlXZ7Ok0ak8jmmU3b1ncLjyKa6ax1X6aDTKbq4Rrkv11+cxsbn3WrlFU3zD1rEHV43CBhzuNY/88yfe7JWzTuxTGq15m+uj9jLEA89pNJhvOey51Tyyy0Pqr9eo+eKq9bfUR+XRHFys5X9JozWPYotGXWIPz3AzP2ebH6Z6bnDyGGzMaVSs+OSclzQ6lscxbnD2ti7XWB7Ndd/X35RG7eOejyWNTuWRj6pRWE5hP2SG25xG4Vp/cxo178jOS9veBz/Udhx9vO06/ng7duXL2oGrb9zqm30ec3bwkkbdu8Q/p1G5PXzZoXbLdfvbb370iXbi1Eb77EMn2utffnU7tHe9nT33fK7RtD1W0ehUHntuuIjdOcOVK59fSh+Vn/TR2Kc06t5FQ0t5dG/Ygz3cpjS6Sh+Fax7FN6dR9rH6qxrl2wgXe3ut3JJH+4udzX1wn8dwSx5xs6fhrMW+pFH79Xkc0yh+9reHuemj5i/lsXJzJW/hwh4u4ZY8jvXRcIWNKY3SQOor3HqNprfEvpRHexnisoe9Vu01weFmXeXOJ13A9jN6jYYrfKF9lI2P2Jc0aq+eW/IYLmxyYvDHF1vyWLnVPBrhYm6vUXlkt1fdY3tcvGP7y7phELbCJW7FokCIOx8eYcWQxuDK/NgVtSYMKxiFDSscv9FUiGlq7NamqcEKU+HHXn+DAvumXcHCrvwWYewvsxQnu1dYMcOJlZ+eWxqDSwNOQ4Y1aPG7F0vefBI7Wz5QuTQNjS9254ZbGjTuaXpw/9sisWpy7nGDK7f6Wwbc/JaB73wYhRN78ujeJY6aR3GKNxiPvPEGy5s3t8SeNy/Ym0HNo72m8ugKN7wM63FgSx7DzSucPFo39ZswOHk0z2/axNFrdCmPvUadTzDfsN9oOo9VNNpzG9Oo/ftY5zTqmZrNG7NrTKMu+9mbfRWNBtt7TqPywG6+8+i51Tx6PpbHcOs1yq+zcMZwNJrY0mvYYPe4xT6lUdhefIXLGLeaRz7H8lg1yu41uuZvTqNzfXQsj7CzUN+raLTWn73DDa7cxGv+Fpdh//27Wjv6c3+37TjycNt11a3t4Nv+2/b48bNt7Qv/dcO+j+7Zvav9f37h0+3fvvvR4QfCzXb79fvaf/3269rN1/i/Iu7a8j/FzfXF9FE+6Cl/mTWnUbGKwT0fcxr1an3WRqNjebSXMx7ro7FXjTpvPCuXKY3G3udxSqPiog2xrdpHzVvqo8E0t4pGV+2jYnBu9ozdXuEGV426ah7DreaRHbaGvdafdXDlNtdHk8fgvB/yc8UVV2zxnNMoX3wG4zan0eSNzZo5jXpe8zil0djkKXnxbE6jsLlyGfuYRnHjG+ZrSqNwzSOf8JJGcVz1L7NSf57NadQz9zVPcxqFV+2j+4ZctL0H25lh/133vbe1k8+0tX0H2tNXvGyrP5ofjYYrbnBi7TVq2M/z/GXWWK8JTv3desNl7eC+Pe0Dn3q6HTlxtt336On21q+6qZ07M7w/foGrK3nLZzp7zWlUrGJxL8YxjXrFL31xSaPJQ+azucY0ipv9+JTnaJp9TKOr9lFYbLjXv8xa0mi4LWlUnxCre8/UzpRGxTLXR11Vo7TnnGreeo2KLX3WVfMYbjWP7Ia1YmBPrMljsGE/954t9dH0omgun9liN3es1+QsxjSKm7gN85O3xB5szlwepzRqnvPhZ0qj8FIf7bnJozXeW53HkkblZZU+ymaINVx6jfJTNZreArvmNGotbvizi21Oo+xLfVRs7OJTg6toNHnEDU6sYxqlMWe8PS7+sf1l3TC8uWlQiiAN170iUozEDyvCNCWFo5AVAzvsXuHCCk3DMidfImlaKUxYYWsA7oMVnL1cCl2huuB8CIDNM1/BB6ehwvzCsRvmV24Va1LhxubKm4k98arcNC3n5t5lbbi5cDUqt7z58Ck2ceWCxRGMOz/u65sF3HOTu3CxRgPuuaXhwvIo/mC8ah6TN774xi1vjOFmD/fhVvOYN87w6bmFuyEG8+3tWZ9H+1ZNGsHszrxqNHnUoMXXa3Qsj9ZUbsljz41/e+feNadRZ8A+xa3m0Z4563D1rM9j7PaoeYTHuMmle+exikZr/eEabi6xeu4+moTtN6XRYKNymdIoX2KIBmOf0yg8lsdeoxnOmz1ce27B1rpfyqO8we75rpr1zJnbL1z0jZpHPPAJ7vNoLp/uw63XKLv7YOdvL9eYRq01zNs690Efm5/9nbb+O/+qDc7b3tf+oXbgtd/Zdu6Qx+f+zRCD/4OHDrZ3fvCp9uO//OAQ/0a7+rK97a//qZe026/b15548vxv/fX9JW7ydiF9NFg89pjTqGvVPiqnqaf4vtA+2veaaJRvc9zjyhZuX2oflXe+zV/SaNWkMadRscqTs+D7QvM4plHc8DGc05JGrYOTtyluyaN5+lzlypc4+jxO9VH2yo1drHDeU+Y0ar29xOjeNZfHxOaczQnXnltwz21Mo+IzN/NX0Wi4mDvXR+3Nbj2flZur5tEldmvdmzenUUN9OefgcIV7ja7SR8PNWvMrN3slj545R+flPnhJozgZ+6+9rZ2994NDc3xouB5u+17yte3IxvAD8hf+rc/kUZ57bnxFB8HiFJ/54pvTKDveZ4c5L7/tyvbY0fX2qfuOtoefPNXOrG+2t3zldc/TqAGHh6vm0XOx5t6Fu33cj2nUer7de63cjIrDLXipj7qXZ/t7T1nSaPLmPrFMaTRckhd4TqMX0kfFaIgfFsuYRmsecat9tNdouIpDzOxTGnWJ3brgym0sj86O3WXUvI31mmjUHnMadY7m1jyt0keTR7jmMdxgQwzs/Ixxm8sjf0bFqUdzaW7V9/pwmdOo9Xx7ZXdVbq65PJo3pVF7GOmL7Ea4wVWj9lq1j9rHnu6dR7iOadRw70oep7iFe/gsaRROvRo1b1Wj1qaW5Ht7XNxj+8u6YRC0y1/IKEjf7BM4wRspHgWiKBVLsKJVHLD5Clvhwy6Fy7d7H8JgxW4uzFe1++bdHsFjv2UQo/gUZgqd3bP6Tbzi7b+J9827BgIr/P63DLjy3/9llr0rN1hDcwVrWnlzgsXmfPjGBbaH+3CD2c0Xm5hgV/0tA59zv2VIrMlbuMF8h1ti80YinmA5EX9wuNmPD/Z86GC3V80j33wG27tyy2/CgsVuOOdwSx7DLVy9wsnbnEbhPi9zGmV3X7kljzAuVaPOlS/c4OTRyHqx1jziljyOaVTenU2+1F5Fo+5d4prSKDvsLMQZbpVrr1G+aSl4TqM4OZtwsedYHpfqr2o0/qzhv3ITp/4RjFc+QMF9HnuN8s2HPues7Y2rua65PE5xq3mMJq3tNSq/VaP2FU/lNqVRMbiXa/5w6TUqjxfaR6Nh5/HYI4+0jXf909Ye/XTb3HdpO/WmP992H75h64dN3Goe963tab/6ns+1/+fPPtCOnzrbDqztbH/u265tX/fKq9uevc99yLevveY0Cvf1OqVRducOG+E+p1GX2FN/fEzlMWv4i0at6zWaPMJ9H+01igc+7mluSaN882l9zaO5rj6P7Li4n+MGe4UrtzGNuudDXOqrcpvSKLu5uCX2sT7Kpzj8ldoqGp3Ko5j7Pmp9YhH/l6uP2ktOkxf2L1cfddEF+5JGU39jeawaNcJVba+i0ZrHJY3CfLp3JY+ZP5fHOW54JdYljfID23epj+Jqv/qXkZk/1kdrHlfRaNvcaJdfeXXbdfCSduZjv9Y2Tx1re3cNeX3Ntwxcn/uvUuKEe/I4pdHksa+vpff6EydOtvUzp9qr77qqffizR9oTz5zZ+r/DXnfF/vbqF187cDv//udMcXEuq2gUduE6pVGcgn2muxCNwnMatT69SJzsSxqd6qOZjystic+rvac0KmY4eRzjVjWaPHruLIxV3+vZ5zQKixXWN+rnmNjHNDqVx56bUetvSaOr9lH+rWGfe6+3ttbfKn2U3TnDcxrFgX2uj9Y8ptdEc1/OPmpYi4v5Uxo1gmsee27Jo8GXZ/CSRvmBxbGkUZiN5lbRaM3jHDd5cM7h4prTKE7wUh81Hy/P5XJ7XNxj+8u6YaTBKiIFYMCEDysyxagwCV8RpikpJA1IocauGZvj3nCv0cHmp0nxDdtLgcHmKHQFCLs0Ea+KL5jdEGMaKLsCZ/cc5jd2a41wY6/c2MUJOwvPcNOUxBlu4eqZpuX83Lus5dNcc+yVDwU44x4enokVzjNNy2uewfy6n+NmT/uIJ/bsB1du5ttbXswPN7wqN7zxZdOgKzd2vg2+4T6PPTc43ORP7IkVZrc33HPNB6pwMXqNRpPucU/eXNFoMF6eBeM2p1E4Dd+bj73nNCpvfFWuU9ycGX/sLiPc2PFJ3vgWZ7jaY06j9rIWl3C1Nnk0x17RKLvYrLOXZ7A4XOHquWEdf9aFW83rUv2NaZTdPc1VjbrwrBpNr4l9TKPJo2dicV9xz81rnsH8uJ/TqHt5EOuX2kfDJRp1hnzgPqdRe9X6w63XaHjB4W7/3Y9/up35zX/edpwZ6v3l39j2fc33t6efOv9/czEneTx08EC7/7H19iP/7v72+JHTbc/OHe3Pfddt7W2vO9yeOXL+g6uzSOzh2mu0z2PfR8c0KgZ80ueWNOo1z/o+iku4wfmwqLbDteat12ifxymNsrPxEa5zGoVXyaNXsddY4DmNwqv0Uf7MjX0VjQabO6fRcFcjU9zsnf37PjrFjS15GONmfnqN9eziDDd7jGnUM/fW8r+k0Qvpo7gZ4jN/TqPRZLj3eRRHNGovsYq/4jmN9nmc0ihswOHh2VgevZrjgvlxP5ZH693jaV7lZoxpNLHLSa/Rmkc88VPbni1pdJX6Cy8XfEDPv/rWtn7/h9vGE/e1jWcebGt3vrHtuebW9vST5//v9eHHn1j5qtzYxRFueMJiD9cxjdY+emzgdmBwe9eLLm/v/f2n2pHjZ9sn7j3WXnvX5e3may8d9jr/y3Nzvb+KfU6jsNc8m9MoTYpdbQfXPFaNwhfSR50bm/OIfUqjfMOr5BE2xMxuntjHNApXrpWb0edRPPyKZU6jrqU+imvlZm/7sIdb8hhu7C649lEXPMbNeeKWWKe4JW/sq/RRuXOfL3qm+ihsLzEE41bzWLm5ap5ccxody2O49VzNFTs+4dZrlD6X+mjfa3LG+hG7+3ATa69Rr2L1WvM4plHrsze/4W5t5Wa+OGoel/oo3tbEvqRReyVvsFjFCLvCzTCPv3BzTWkUNh+3xG5UbuJgZ+PTWWyPi3tsf1k3DAXnInbiJnjFUL+JN1I83oDMT2OANawUviaksBWfhuI3mu4Vfuz20viCFaJmEWxvjcHesG/aFRxsP9+sw36j4hlsL/diqt/Ee62/UVH4Pbf6WwZxarrhJs7KjR0fdth9PlCZryGnwYeb83KmMF+wvWCxaC6w9f1vNHERs3s+K9dwcxZ+i64xWR9uyWO42Uc8lZt4E3vNI4yry71YzTWHL8/6PNIIbsFT3OyfN5Mpbrjgljx6bv1SHj33bxmmYYdrr1E5o9PgMY3KI9/WOzc+8pdZ9l7SaLi5KhYTHG78iBVneIqb2Op82F5jGsXNmXnGvopGg+WxcuvziCu7+c66cvOs5lG+kkdrk8dw6zVqiMfccJvSqNhq/cG9Rp1Teou92HHJ/JpH88VW8yj2KW7RKGwOO39zGh3ro8Fy0msUPza6m9Mo7NxqH62/0YQrNzGLZc/efa397r9qZ+9+T2u719ret/5wO3Dji1+g0X379rbPfO7h9qP//vPtUw8M2tq5o/2hN13R/tS33tz2FW64W8P/lEZhPPCxj9hqHtl7jfIlr3x7T1nSaHoN7JrTqBiSJ2s9tz71GI3Gbp9V+6g98apc5jTKjlvfR8c06tKL0vfGuPV91Kv1cxqF+Rn7y6wxja7aR+3h3IzY5zRqP1ym8shfuHrGJ3/JW/JYuc31UTmoecQDV75pDtcljfZ5tEewc60aTd7ce1a5WVPzWPsoPKVR6/igydQX/0t9tM/jlEbtQ3PslWvVKCzWC+mjMG75y6wljTpbfuA5jbK7r3n6cvVR8Rj23r3/UFu75Ip25hPvbJsnh/eYk0faodd+xzDnPNdaf85iSqP84oqz91aj9poxjdY+evTY8XblodYOHtjf3v/J8/9+3f2PnmhvftXV7YrDl7QjR4fPn4MPc11LGhXbUh/FSa6scxbhOqXRcOn7KG5yEW70hxs/5rCPaTS4r78+j71GxSYGfc5+Y9yqRi+kj9KT2PmB7TulUbHM9VHzo1HYXrjXvI29Hxqw9WJf6qOGtZ6tolF7w+E2lcechXv+8ez7aHoNe5/HKY3aTyzmh4vrQvI4plH1zp5rSaNzeWSrGrUW1kNdSxoVa+2jlZurcjOPv2hySaNG7aPJI2yvqlFrcYsGxTalUb7Ywy2416jY9G7x6HWraDRccZvTKD9is8/2uPjH9pd1w1BMipzo04TcG5oo8St2RaVwYZcPf4o3WANyWQsrFIWrWGBr+Yidb4Nv2N4KUxHCmoYChK1JE4JdaSruzWMP5gdOUSvccOPDqFgDCTdvAob4YRdeFeONv7j40JzDDeaLn3DD1Tm719Ty5iI2c2D3Lj40Na95hou17q0zP9yCE5tR8yiO5BEWRz5EeCZHlVvyZq5zw82Aw815weZP5REe44YLu5GGbh17n8c+b3QazG5UjSaPztizJY0mj9aG25RGPbN3uLDjNqVRr7DnsHnmJ3ZnwC6P4s5Zh6tRuVeN8imP5sOuXqPu8bPWh4IljdpLDOECizFcah6DcQqfmsdoMra5+rNX1ai10SC7Z+5rHqtGzenrsWoU5tservygGW7mVG7wWB7DbarXeE53lSt75cqXuNRfuIi7z2PVqLlG7GManctj8gSzi9Vza3bt3tOOP/SZtvnO/1fbceZE23nLa9uJV7y97Tt06fO4HTx4oJ08s6P9w597oL3vU/7v/K19+5uubX/2229oJ46f16T9+bS/tc55SaN93pY0Gq5qxhx7JY/m9HlctY+6T6+A+TKSNz7s29df7aN9HqNRPYsu2CvXMY0aNY/hZs6YRg3xmp+8svca7TU51keD7Y+b+HPOPbdeo86t1uOYRg18xML3kkbFAXsdy2Ni5xP26v3EK3/hYlRuc30Urhq1JjifY5Y0aq/KDRYTu6vmscaSZ7gEVy5wzWPPzV7RqLNkN38VjVoLL/VRezkvc/PDmRjF5lnNozV9HmHP4V6jNGk/foPDDa5c+bqQPmrImdit5cPaL7WP4m5c4nPMU0+2/dfd3jYfu7ude+QzbePII23XDS9ve6+5dWue+erJen6nNGqv5DG1PadRV5/HY8eOt1uv3deePL7Z7nnoRHv06cF+drN91UsPt13DueJa85Q8isVVNcq+Sh91j5fnNU/yGK58zPVReCyP7Hx5T4lGYWt6jc71Ubjm0ZXY3Fszp9Faf/CcRmmLXbzhOqdRuO+jvUbDlV/9CJ7SaLh4DV7Ko9iz9yoaddbWw71G8YhG+WZLnjyDl/oonrA5cK9R2KAL2LwxbnN55GtMoznLfI6Z0yiefR6nNBpufLMHT2nUmj6PsOc9N3HjkljZ4crVqFhc4rMvnzWPrmjUmelHeC1pdCyP4VK5mRPuiedCfvad06g9Epf9t8fFPba/rBuG4lSAfrtE4PW3DETutwyKxYcoRZjGAFub4oAVtWKFrdfM+Ybz5mIOrAnyxUewvRRY8NRvGcRjpNDZrZn7DYpXWFHD1vFvntgNjUID8C2/ffkPdw0q3MSiIWtqweFmPmytNYldU+GTr54bLDYDNgdOg3RVbuGKk3t5sV/yVrnBBm59HoPlSK74gr354GY/z9jxDVd7LeWxcqMpe8LWh2v9y8ipPMpXzVs0Kna4ahRO7PzgMqdRsZhbuc1pVIx84RL7lEZh++Eylcdo1OALh8p1SqP2Zlcr4kkeq0bDFT9xhZvzYYetjUbDdar+4MSa2MwPF9dYHlepP9jAzTxz+FUzcxr1QcFa2P2SRnHV51zpNdayj2k0eXSNcat5jCb56zUq/1Wjqb9wmdOoPeUQf+uTx8rN2vRZ2DnO9VGxwfsPXdb2f+IX2pmPv7Pt2LmrHfymv9AuednXtkcffvhZbvv372sPPfxo+3//0iPtV95//rf1r7pjf/urf/T2dviyQ1vcah6dmbzhAc9pVCy1XsNtTKMwH3wbY9zgqlH7wX39jeXRHPOdTe01YxoNl1X6KGwtza2i0bH3Q77gXqPsuLB7huuURnFiTz1OadQ6c3ARb7gt9VG85vqovMF8X3nllYsarfVnv7E8hpsYK5e5XsNX8mhvdnHUXhONwua4T32F25ejj+KTXrSk0eQteZzSqDODxc73KhqV53BZ0ihMC9bC0ai9w3Wuj8Jj3FzOSB7CdUqjwav0UVztR3NL7/V9Huc0CosN3vo3s4Znjz01/BB++fWtferXWzt1tJ1+Zsjzi9/SDhw6/95e8+h1SqOwOJIXeEqj4Vr76MGDh9r66RPt9mv3tE89eLo99vR6++R9R9vhAzvai28a8jDYrV1FozD/8JRGww12Fqto9EL6KIyb+2i01p+5NY9TfdTe4WpP++HkXJc0ml4TblMaTR759XNEuIbLl9JHYbHijof6/nL2UYP/5G1Jo8YqfZR/c9jre/1Yr7mQPurc2WkuXKc0ygecvC1plB/c8HB9MX10SqN8Oxc+YVzGNDqVRxfcc+PPXPFUrtFouCWP0Wyfx6k+ykZzSxq9kD7q/NnDxX5jeYxGxVy5jWnUWZrvPHB2btvj4h7bX9YNoxYmwRM2rCgIneAVY7Ci04hgl6alcNn40KAUKl/x74LZ+VKowZqAoej4s7eCU2yw5u+e3R4wu7gUvgbqObsrDZV/8/LmAWsAwZWbe8/EBYvLJW5vLuGmIbmC8cY12Lk4n2Dc7GFv58p3uLCHS+UWHtbg4jXP2M1zX7mJGzexhpthf7hyi71y8wwP3OwXrrE7Z/e4sWuKfIVbuBpi42+MW7iHi3nBNY/mwfzCNW/2m9KoezzZ6RA2Z0yjySM7bnMaDVeXs8AVtymNzuXN1Ws0XOy1pNFaf57NaZRvtpqn5DHzq0Zhe4tBnME1j2J1b038h5ercmUPF/75rXkzqkb5jH/nPKbR5FVs6TXB4WavaDR5tJ7v5ClYjGN5tKZycU1plI/EClv75eij8siPD0DuzeGbvefW198st33725ETp9qOE0+2zXf9k7bxzENtx5W3tLVv/cttz9r5D0Dnue3b+uu7n3734+3fvfvhLQ6333Co/aXvvaUd2DX0iiFW8RrhZo/kBWaf0yjc99HkMTjc8KEh85c0WvM4V4/JI3/OmZ/kzRojGrWmz+OSRsWKC1vlxnev0cpVbNaIRWxjebQusYTblEbhWn/2m9KoM2A3fxWNhjvbnEaD8YbtPaVRPufy5mK3zpq+/ipXawz7J9Zaf55NaZQv52K+OeE2plHzYherGMQZXDUKm8/mmuNqHSxWuM+jUTUqTrlwzsFzGk29Bs9plGbslTzxJxYxjeXRmsrF1Ws08/mwf+W21EfF1Wu05hGvnIWL7cvVR12V297dQ+9ogx6PPrz1H+vZcezRduLAdW3tppe1PcOamkf7zWkUT0PssU9pNLjW39ra0Lvb6XbVZXvaBz4z/DB9ZrPd/eDx9pIb19r1Vw9ncfD8Fz9zGhVbzeOcRvkRuzMOrnk0olG4z+OURt3zxSZP4QpHo30e4bE88lPzCBv6Ply59RqF+R3j1mvUsL/5rtprXL1Gax7Z+z5qLW72hpMXdvPDjR3GJXnjs+bNa+XmCjd75Kz5MbdyDbdo1DPcpvIYbuLnK1/0VG41j7Tj3GoftbfzFSccjeJnj8rFmsrVVTV6IXk0N3kZ4+YZHvjAfI71UWvCxTnhah+fb52LIRb+kkd7w3N5dFXu5lmf2Oa4mdPX35JG8aSP2Kc0CrPX+mPHRUwwe7iJSz6jEXavlZsLts79Uh/FDTYXtsf2uLjH9pd1w1Ckiizi1jAVg2+nFYJvuondt9+KATY/xQIr2rwRe+PTtDQCxZj/CpfiVrTs5mqC9oIVoqbGron1v2XwWwEDzjfvxtZvNAfsm3YxW+9it7f5OMDh5rlv9is3+ylqdnGJlx9YXOFmPnuanNjxynyYLQ1e7M6JDw0FTsPm2/z+NyhjXK2F7RGucLgZ3gjtCXvOnjx6Dhs1j+JKk4O90eBqn2DcxOXSUOU2XK2teeS75rFy4y/c7Jc3D6/sLrGHW7gmj/Jn/VIendXhw4e3GvaSRnEL7rmNaRR2zq45jZqPS7jZH5eaR/ZwS6zJ2xQ3sWa+ePiBxzSKT2oib7zhNqZRc9jh/CaMb/PH8shufv7NuimNqqvKNXkc06i1uNrfPq5eo8mjuXDqj12sYxqlY1iM1jo/eE6jcJ9H15hG4Tzjb06jX0wfZaM5PMf6aLgs9dEnnniybe7c1faderrteuLudvy9P9N23f3u1jbOtTX/UYkrXtF2Dp9rDgzr+Tjy9BPtNz58pP2z//j5dvbc5tYPfn/1j93WXnnHVW3nwDfc+A835+CZMwg39jGNXmgfhfmtf5nFt/lzeYTlbUqj9rCeVs2d0mjeI4yaxzmNWosbDYbrUh/t8zjFzZmnFy1pNPWHE/ucRmGx8r2KRmv9TWnUXubwVevvhRp94V9mGfZ29b0mXMPX+nDzGm4wbskjX6v0UZjv/GXWnEZrr4Gj0WCxJI/WJ2/hNqfRVfuoeWy40Fm4zmkU7vM41UftQxfWTmm05q3iKY3aE1dx872KRlN/7FMaDTd5qvU3pdFwWe6jL/w3s5K3g4O/ZzbW2u573tPa6SNt16ln2tEbvqrtXhs0NvjruXmtGuXHfl7rX2aF25hGax+tGt1/4GC74sC5oadvto/de7IdObnRPvfw8fba2w+0w5f7TDevUf5X6aPyQ2fOxFn0GvVqbdUou1G5iaPPI278eca+pNH0Gniuj7KLDa5/mTWl0coVntMoTG/iEyucs6ncah5X7aOwmGCxh1vyaK+qUTjcDNh+fR+FzTc39qrR2mui0crNWYdL32tgZ+E+3KJRWI6TR7HXPso+plF78i9f5idv9qh5DLfaa9jHNApHo+x0ivOSRuXCPvBSHzUXxsM1p1G41p/1lZv9KjfP+QuXOY1aaz5uqccpjYrNWnrM+51Y5jQabnwEj2kUd/78zLakUfZw7bklj1WjYhPX9rj4x/aXdcNQLIStYBSbwnUpZE00WAMJVjjWKVbYWkWpCcWuaGFFB2ta1igmmC/NQZHB9jZg/jRgcWkSsCaiUNn5yJsB7GL33L01sFg8s8582IWb/axnF0e4uWdX6PAYN/f4WasxmGsOHK7OSyzhys6X5pE3l9jDLVzTcF189tzCxbOKrXVmlauRvLKLS3zB4qpcvUmGWxqeNeEm5xoujHvNI1zzGG78wPwHGxq2WNly9VxhsSWeOY2Kg10c9lrSqHt8g82d06hYxQTzB4speRNrNMqnPIaLy/wxbvawLrG65jTqmRws1Z/c2csPQEsarXnjD57TaDAbn3DlFq4u82Cxwc4s2GUkr9aKPXkJtymNyvVYHnuNwoazgI1wSx7DvdYfn30ee66w9XodruHiqnmEx/qoXLCHa80jLtYEj/XRuTyG225476DB//y/t7O/8HfauQ/8+7b7gQ+1dm697Th4ZTv4LT/c1q6+pT3z1Plf0lj/kXtOtR/96c+2oyfPtSsu3dt+6O03t5de75ye+69shZs1hv2cgXNe0qj7Vfto8ginvu09p9FV+6g1ztT+4eLMzGd3GcmbOeKofbTvNdGo+PR8vJY0WntNzSM8plHz2VyraNTe4cY/7Oo1iovcwHwvadR95Tam0fQ4ezmXcOPvWY0OcZqfPLLzWbl4HeOWc+65hhvsmuqj5o5xwwuWoyWNwjVv/MFiiD3cxFljmeLmbGBXz21Ko56z22cVjZortj6PYxrFnT0/nBnhVvPI/4X00WiSH8+CrXP1GnXmOTtrpjTKt2F+Yg+3mke+5vI4plHY0OvYzfUXdHsO39DOPHF/2/HQx1s78XRbu+a2duySm9vaYLefvNQ89ho1wtVeclDzGG7hIodTfdR/4OKGy1t74PGT7b7H1ttTxzYG+5n2mjsPPcvNXlMaZV/qo5nvPOxfuXnmbCq35I3vVfoou72c8yoaXaWPipuPxMru9cvRR92Lgb1+brnQPtpr1FpcDZ+dYUNs/I1pVF7CrXLx2nMTO8xXr9GxPIar+XMa5cs51Dz1fRTXvv6cYeKBe42KyZzUHw7hBnuFXeHqGstj5WYfWNzO2R6V25hGl/IY7uFmz4qNcLN38sg/TYYbn1MaFaeYE2u4JU+uaJRfuPZRz5JH967k0fD5Fvclja7aR2F2MZnLZ7iY77Xi5M06z6Y0ym4uLmz8b4+Le2x/WTeMFJ+GpyDGfoNC8LBmoFHAClcxpHhgRavwYfMVIt+wD3cKWeErzHxpZU2wb97FA+ebd4XPF3t+y8CfYb1CZLfGN+1ihsUIK1oYp/obFM/73zLU32jimkYQbmlyYsEjTa1yCzbXB6jEDjsvvmB79dzsWXG4ufrfMsA4uOfHWSRvnvMfHG59HsUqHmcebrC4NWHN0Py8OYWbHNc8Oqc+j7haCzvnyk1eYL/R9AxeymPytqTRxB4uUxo1Xyx4VG5zGnUezsl5w3MaDZanqTyGm7Pgi89VNCpW9nDjJ9zG8ug+3HxICtdeozTBR/CcRsVmfjTiGvtNmHkwDj23XqN0wx8+eSMOlzGNpv5gvOY0Ko/W6HPOOr3G3uxVo+xiTx75h6c0ak/ckodeo7hUjRq1jzrjKY06J9zyAUmsvUadC3vwWB/d3DH8MPWRn2sbv/B32q4rb277Xv9H294Xf33bbBtb/yD65qFr2oG7Xr/11x9PP/1E++xDp9v//FOf2/r3jvbu2tH+/Hfe1L7jTTcP8Tz/N9HiC3fYmeDm3jWnUbHWPIbbmEZxcfElT+E6p9HgqfrjI1iOzHdW4eY19Qen/sLVPkt9FDZXHpY0ilt6DbykUbGIyV6uOY2KGU49zmnUM3GINXmb06jYVumjsH3zl5G9Ruf6aOXm6vNYNSh+uGoUN8/FnjyKlX3sPSJ5ZMfTs8rtQvoorvX9UGzyKH7vgckju2uqj7pPHqc0ah0sNr1uFY3ikzwuadRa3KwNtzmNijV5tKbmMdzS862jk1U0ChtzfVRPFK91/h8eSxrt87iKRuU1/w+PZ7nJ07W3tdMffUfbPPlM23Xy6Xbpa7+9PXbkRNs9xGL9nEZhsScvfPd5rBqFk8fKTS7XBnzJJYfaLVftah+++2h7+vi59uBT59ole9fbbdfubXvXnus1YxqteEqj9kweaU7M8JxGax6XNArj497Va7TP46p91Hoxm2+w8z+m0XANtymNJo/W+znCOvtPabTmUWyraBSmR2e9ikbDDa7cXDWPhtjCbUmj/MBihcc0qn84Y3ZxVY3iWbn29Zc8Bo9pNPWXXjPFLXnEwf2SRsVsP3NxWdJorVexzWlUjM5F7HC49RpNHnGrebRf5RpuYrTWFa7sYxrlP/XHTzQK9xrFTV9mo7lVNLpqHxWbc02eEvsqeYTHNMq/VwMnvrbHxT22v6wbhiJSiETtUhQVGxqLolAoGkyaEmy9wo1dYStcxcOX+RpuGoW1ngXzrXBTbArdgPmD+VF8moPYMjQO2Fx2MWkyfLs8q1gDnuLGd7B7sYizcsMDt3B3jy+7+eY6j+DKTcNgxyVcxeI5HG6xhwsOMJ+we1flpknjllit5dfZua/c2MVe88gebrHjxZ+90qDNgTVwa2ve+BZHcOXGn1iTR3skD7D9KzcXu3mufKBybw0/We+q3Az7Vi5TGrUWrtzE3ms0GD8fDOxlhFuvUbGKeYwbn+HiMsf6xLakUTGIJ3hOo3z70CBP7LjAUxqFa/3BNY/2g/kVh1d7e63c3Ls87/MYLL4xjcY/zVWNJm/itx72gcAFi3VMo8ljzVPFVaP2Th7tmVhcfR5d4cKePFjnmtNo8la5yUnlFo0aPuDALnZce25zedy/f8APfKqt/4e/3fbc8OJ2yff/g7b3xW9uu295Tdv78rdufVl35qO/2Hbd9bVtz2XXtkefOdf+3k9+pt37yKkhZzvbH33Lte1trz3/lxj26zXqDMPNWciJWNmWNAq7r9zGNEpvztTe/Icbu1h6jZoL20PexJX4+zz6sGi9D4rmJa/h1ms0XMXe5xGPmsdwYRfrnEYrV3b4+Xl8vkZrL4DnNOrq629Mo/zhzBd75Tal0dj7PPbcgs0d41brMVzEjJs9Kjc+Ya/sYkv9eTanUb77Pqp2eo3Smb2sZfeMXexjGp2uv/N5q9xgMbg3Hxc8Kjf3Ls+TN1efR36jUZczFh/f9l7S6IX0UXvBqa8prtGoPWH3LjFVbq7Mxyvrw21MozWPzrxyiw7CDQ9YnOE2pVHzl/JYNWrPaLBif8W895Irt76oO3vfB9vG0cfb7sPXt313vv7Zv1x2zWnUwL3mSZxfTB8V21WHD7VrLtvRPvDpo+3oibPtc4+ca3det7tdedmQl1272/5hvljCLRpNnp/lNqJR97g4G+uCax75rRo1wjXcpjRqT/fJU/IYjfZ5hPle6qMZ3l9hMbNPaZRvV8+t12i48mOvVTQ6l0dza6+xlz2Ce26wmGq9iRm2x1gevYrTvJy7ayyPtf6ccZ/Hnhvu9svPEVMa1Wv4qvUHV27hDocbXz23is3NlfmuuTyaK870xXCreUxviX2sj1au1uJq+DkC96VeM5ZH9mD3LnuEC9scN5dR87ikUVw8i31Oo+x9Hqe4GfhZL+Y+j+GWvMGez+WRPuCcG7w9Lu6x/WXdMDQgDTfiVlhe/cZEYWigxJ5v3mHz/YATrEgVX7CGpVgV0dhvNNk8U7SwvTW+4LnfMsC+SRdDfqM59s27vWExmR9uOPEXbtbV3xaJXazWwc4nTc58ceIaLnhocsHuPQsON2fozYpdk+ObPVz5hsWGG7tnYrcWDrdwDTeDb/b+twz9b8LkDebbmVZuyaPYYXF6Q0kszgVOnsytedRAl/KIG/9isXe4uSo3c2oexTyXR37s59W/f2D0Gq1cccubk9jCLXkb0yht+GDnWkWjBmw/Gg1XPis3Z5I3XrjnVjUKG7iJ1fwxjYo/ZynOJY06Dxg3vvmwlr3XKG4wHvm3JnpuS3kM116j1tmPH/staTT11+cxeXMO8ma+GMxN7JWbveHkMVzFbrC7xrjBfFtj/ZJGw2Wsj/YaFT9f+aB7IX2U73Bbe+wT7cwHfrbte/OfbXtuf8MWJ2PH7uHDzd5hrw/+fDt92Yva8cMvaT/60/e2j9wzfLga4nvLqw+3v/R9Lx18vPDfegk3OHnzKpeuJY1eSB9Nr+HXe8qSRsW2ah+1h/l8m+t1TqP82D/z5zRqrbhpkF1sYxqteVylj9pT/HQhFoPdNabR1J8YcJvTKK7m8b2KRmv94TGlURduYg83vis3e7MHi7XmcayP4jpWf/ITbrB5F9JHcYP59teAeMxp1NyxPtrnkW9YbAbsWtJozeOcRj2zj/hW0ShMnzWPU300mjN3FY3yDYvdYHdVbuGKG99iWNKo/cxjn9JouIlVXsJtTqOwtZXblEatF4tzDDf7PY7b7iEv193RznzyXW3z+DD/6Yfbodd8W9t32RVb9imNOgP++c1fZtk/efxi+uj5zzX724uuv6ydXj+z9YXdiVODn9O72itu2tV27dxoa4Pd/C+mj4pZPOaJrdcortZWjbLzU7lZrz/UPMqNM7CXMx/T6Kp57DUqFufp5whYrMmjq2rUHuEKi2FKo7B9xWMebIxpNHjVPgrb01yxz2mUPXiVPDpffYsdrho1v9do8hZuwb1Gk8fEMqXRmrf0UZjvPo/2YJefF9RfyWO4TeUx3MI1GjVf/OxLGp3ro3hVjZoLu3fWSxqVN3kJrtzsl599rZdPsYWLGCq3qlFrzbdfn8fKTXxi50PeXOE2pdE+j4l9TKO4W+/niFU0mjz23JLHqtGc8/a4+Mf2l3XDUDwKQjFoJESvEBSF4iN+xWTA7OZqlgo1xaHoFEfsihROoSliz9IY8mYDmwNrSvGXBgwnNjEpTvFpBNaye2Vnc+/StGLzPPOtVcjBlZv5zsI+uLFXrsG4asqJtXKDzTUndtxgdg3aXpqSuMLNvubDYhdj5TrFzWvs1lZu1vJb82hf8bBXbokVD3zY+XRf8ySnlZu1NW/hBo9xE1uGD+bJG7s9xrh5Td7MZ4PHNMpunzFutN5rdCqPvUbDxZ6ZDxtwteMjnlXzmPOLxsI1eew1ai9rxvIYjEe4O+dVNJo4rJ/TqHjEhqv7yo0drnn0PFxccxp1JS/s4RauYmWPRmFzMx/uNWqt3OPjgznuSxrt8xhu9ug1CltPM+bxx4YbP8E1j/AYt16j7s3hC57TaLjClVvbvbfteOzutv6J/9T2vuKb2+7rX7IVR4b/GuzZ3/ultvOON7V/+r5L2rs+/ETbsXNHe/3LLmt/9luvbJceOv9vg9Y8imdMozk7mlvSqBxdaB91Pta65jQKy8tY/bHDyaNnYnPWntt/TqO42rfnFizWaNTwgZF9TqO4Xmgf5dNcV7jy7+o1an6weXMa5VfsbGPcvpg+ipt97I03n+GypdFhVFzrT+zJI4ybe/5dsOGcwzW2msdoNHm015xGcRErnHNeRaNjfbRySx4N893j47zF6t4zeCqPbJUbHI16xdU8uHKreYxGg+f6aPIY7vVzDLv5fR7FVvM4ptHk0XPr8ajYvWe9Ro05btEo/9aKU+yJdUyj0SR7xcmbUTGfhvcUWMzJ4zPPDD8EX3pV27Vxpp29+z1t88Sg0f2Xtn23vm7rL++SN9dYHvlzb69V+mjNY6/Rmsfbr11rDz5xon3+sTPtgcdPtV179rWX3uivdM//hUu4RaNw8hZuYnXPHmy+Oc4Sjq3Po3nyxi6PzrDnVvMobth+3lOiUevDTa7h2mtin9NoYnfP/5hGw9W9eZkP99yqRu3Jnj7J95RGYdzlbK6Pyrk1hrOwdkqj9oOn+qh4a/25YufLczg2z4P7PJo/p1FzcEmsPTe45hGueeSv5jFc5+oPdm9+uLpPPMkjm3Xmh1vyiKNzXtIoHrX+5jQK48J35s9p1H5irXmMRtn5CBc+zHHusU1xg/ky7B9c8yiWaNSgQfZVNBo7X0saNdy7cKl57DVa8+h5NOkKV3Y2+/LhrLfHxT22v6wbhsJSfJoSwdffDhF/foMCG74dZ0/hKhYFAfOlWBRdCpVvmF3Ru2AfrDWJ2GGF6M1ZUcNjv2XQkMw3UujsLt+8K0z35vimXXOCxWg9TjAOuIWLefazPn+ZJR7cK7dwFTd+sNimuIULzIe1Y9zE4jyDxY4rbE3lxmflZp7YNCi4coPDrc9juGlqNY/5gBT/eXMKN/e4hpu1GnZw8mgtbG8+guUBzl9G4mKwh1ufx+QtGg3XXqPiSF74ntJon0f7wHMatScs9nAd02jyGG7y496zXqOZr/74nNOodckjzG/erOCeW/KY2PDyZtpz6/OY+XMadRbyHC72q7/5Sh6DxTTFDTaPJr2a63mtvz6PuIk/efOhYUyjwc7FHD9kusY0upTHKY0GJ0+9Rr1WjVpX+2jyGG41j9biIS+w2OY0Codb8vrUsNfGueFD/sff0XZsnN36wq7tOP9/QRg2b6d/61+29uBH23/c8V3tpz/iP7Zwrr34pgPtb/2ZV7Sbrr20PfLIc3+5LIY+j3Cfx+RlSaO1XsNtSqMuvuTlWW4zGoVTf7D9xjQqH/jQhfXhljxWbqk/2Kh9dEyjuNqH7yWNWus8+jzaC+65woa9XHMa5RPuuY1p1GWffOjne06jcPpozWPlZi5sH38Z+QKNztQfXPPo6t8PkyexiAEe6zXsNY/hVntNuMHW49XX34X00T6P0ag49H0aWtJo8FQeo1HPYc9pzljSqPjZxbak0ZyFtZXbKnm0RuwGXLmJxxk491U0Cq/SR2H+aW5Jo30el7iJJZ9j4F6jjz8+9JIrbmk7731P2zj2ZFt//HNt8843twOHr96KYUqjsH3FmrwZNY/RaM1jz21Mo/vWdreX33pZ+/Bnj7fHnj7T7n7oRHvpbVe3aw75OWD4DFe4TdWf/XqNBtPzkkbNS/3BPbdeo7jilr1ptHJzX/OY+gsey6O8sYvF/MqtatRVe80Ut2g0eTT8HMH/kkYvpI/KI77955gpjdb6g3uNVm5exRZuYpjTaM2j2I0xjZpnvn0rt7Fe41m4JI/WwmN9FB6rP/t/KX1UPnFLXnpuq/TRKY2KAVfnE/uX0kddME3ThPm4L2nUc3jVPio29f3l7KNiYA8X9ppHV9UoHzWvYqgaTd7Md7F73R4X99j+sm4YaaiKhrCJXmEq3DQWdlihKCLFGKxBaESwYlGUGpWisdZ8DTd2RW3PYEXPRxoH39bEXrH9xAIb9Tcq7OIVu73584wdxs1ruMDi499zaxU1O5u9NUfxJTbcxG+9JoaXpgSz4+2Z+ezOxRqYb2u9Zr29DfuHW+zhIsaKx7gZcPIwlkd+a96cYbhN5RHm3znjGW7sU3kMrtxgsRrs4ktsrnATM/+unmvmh1vNWzSas2BPnuY0Gi7hFnvPzVrYmTkLXJc0WvMGh1u4V26J3VqvsOfmVo2yG/bPXlMaha3Bs+ZlSqOx1zyOaRSmpfDlbxWN4uK1chvTKDt/PhQsaRSP5FGsSxrl2x6xV24VJ57EEizWMY26xJZzn9NofOHGDo9xi0bN8wGMvfaayg335K1yS44OHDjYjj7xUNvxyXe2jQc/Pvzg+ETbeeCytnH0sXbqt/9V23zfT7YP7Hpj+7HPv6GdPrPRbr5mf/uv/9C17UXX+q/bnq9RseMylsdoFHbJQeppTKPi7vO41EetcaYuNj7Nn9KowT6VR3P5d+XDog+KcDQ5pdGatyWNJk/hsmofjf35eXy+Rj23XoxwuMHWuypXc3pu/LFbG43iCMdu/pxGEytucxpNHtnCpecWbL/kLfFVbuIPN/PFZr/w9rxq1Do4vgxnnb3oqXITJ3/mOw9xRdPsUxqNPXkMTt74Czd299bjMqVRzxJ7cJ/HYGtxETsb/2Kf0ygeq/ZRMVprZP1YHmMXT/IYLNbk0QUb+OUszJ3TaHzZlx0Ot3AVi7jFm3NeVaNZP8YtuNdgz21t75C3c4N+dw76ued3245TR9rp9c22+843btmtC5deowYsPnbxj2m0z2Pl1muUrxMnT7WrrzjUbr72kvaejz/RTg39/lP3H2tvfOW1bd+uM8P54XbhfTRc3LvM6fMYbO2F9FG+cUk9LWkU5ivvEfDz8zi8Hx4/2TZ27Gw7Bj6XXnZpOzbCLXl0Va7m9Nz4Z695TGzhZn64VY0u9VG2fEbDnW8j8+09xdV+5jtv+AUaLRq2JmfNzgZbb23l5jlfRs3jmEZxNd9nujmNwqm/2K1N3sPN4M9+4cIuHrFNadRVsTmw13ALdjnzxGqvOY2KDY/ksfYamJ1G+TSchbk9t+c0Op7HKY2Knx0215yeW83jWB+d0ygeYrc2OGcD9xqteYRxGdNodMmX4X6MG1zzJnaYzWvlxmfm8wVvj4t7bH9ZNwxFqWgUj+JQSETvm3dihxV2foMCG37AMU8h8pFigTWt+Bv7jaZC1rg0Bdhcc4LnvonnP79l8MUJPPZbBgXqXrHC4YZD5eY5/2KHxZ4GzLezUfjWweIQb3DPDS+XfSs38fihm+/K1W80cOUrXJ2nWDzDVQywK1zZ7BG75s8+9huUcJPH/AYF7rnZF8YFFpd4xQpryHC44V3zaK3z67nVPNqDf7E4m3Djv+bRmppHa/rfoIxp1Pz6b70kj+EWruKyf7iGW/LoPtzY6RtmW/U3mj23Po/hljyEy5xG+bJu7DdhvUbjX62sotFwmcoj3y6xhbvfHo9xM8xN/cnHGDccxjRqHdxz6zUqznCDxzTqGewc2WrexjTq/PiCx/JowNawG+I3H5cljeICG30frVzFRXfm0lzfa6LRuTyub7S2tj78MPyO/3vbfORTbeeOzbb54O+19Q/9fDv7wZ9p7b73tk8e+pr2I0/+4fbk+sBxbUf7a3/iJe2rX35Ne/TR+b8oqNyiUfPZxLiKRoN7br1G2fDlz3sKX3MaFYvzFBv7lEbdJ4/RYLiFq+djGg2e06jzwY0G5zSKa7jIeeU21WvEoe+LZU6jcM3jUh+FceHbWNJo7aNTGhWHvXHjI1z4GuMmFlis+hccbn0eYfGbX/OWPPYaDZe+j9qnchMH7Ez8m3VLGr2QPgqLRezBY9wMdnvUPIbbmEZdzlis7tn5rdyqRuE+j1N9NJpjq1ynNBpuc33Ulb+W4HsVjfKPC2xUjSaP4ZJYg6c0OpfHMW7Wi4WmDbGE27N5HNY8s+OytuuBD7Z27NG248jD7dg1r2q7Lr1qsJ3/jzGMadTwOQZe0uiqfZSd7eSp0+3FL7pq2HNn+8CnnmlPHz3THnriTPvmN76onTo+aPYLGnWJhVbExt+YRmmSf0NsSxrFlW9nV/uoIY/hYl/c+HP29h3TaLhucRu4Jk/y8gKNntts+wfe+5/+bHvmg+9oG0/c1w5eekW75OrrB809Oewx/1eg4bak0dQTLrB1c3ns629Mo3kPsSdcNdlr1F61j4ptqY+y+5wRe7glj71Gw2WJW/IoNnhOo7C5ff31fRQ38+1tfriwj3GbyqMYah5xwI2dzbWkUfGZB/d5nNKoe2c9qtGSx/Qae8NzfVQ9We8V7jWKQ81j+uhSHsVujRxEg+xjGh3Lo73gMY3yab5et4pGDTZr4CmNes05b4+Lf2x/WTcMjSCNS+MgcoWgCBRbsDnBik0RKdQ0MX4UR7CihM2FFa0rjSBvNhVrfFmfBjyGNQexirHHihbWGMQKmxM7m+eVq6YVbniaFy7i10DExx5umhZ7mlblZq0mlIZuLbu9fRh1buHKv73tYb54xCYOdpgdDrfEDrtwFTNfnod7zw02krdwq3kUl3hha8QttzAueOMWjGvN4xg3eQu3cMXHl63hZn6fR1e4juXNvMoN17y54NJrVFy9RvGxXux9HqtGzU+s4gqe0ijuYpniBidPOR+xsY9xrXnku3JLHqtG5Ywdzl9GVm5jGk2erR/LY69Rw70rZ9Nzde9ZuITblEbNdeaJNdz6PEajYs+HiHAZ0yjszJwF+5hGKzaCxSpGuHKznwu23gcDHMIVN/Nga8M1dr5rHsOtalSs8mIfeEyjtT6D91o/4GOPP9zO/sL/tZ379LuHWIYPczd+XXvPdT/QPnbimvapdlf7yBXf3X7i6be2R07ub/v3bLY/9c1Xt2987ZVDfOe5Jk/2t0e4J4/BuMk/7FWfW9LohfRR88ONL3gVjUaT8JhGxeKyTizuKzevyVs0ChuV21QePfehnH9YbLiNaXSVPlqx+fYyf67XuMLFfc+t12iNdY5bsDiCxTKlUWdoL+urpiu3HttfbDWPlVs0ar768yyaHdNozWPPDe41Kk6YbYwb3tFo5RouY3mMRg3r01vExz6WR/fWwD03r+FmPwM2n7/svZRHPOgyXKpGnS1uuLP3n2PG8gYbwXMaDRf3FYebebC14Rr7FDfxWmeufcVu/lgea94qFkvPLVgeDT9oVq7iE5t99+4Z3tMuOdxOnx0+89z9W23HmSEfQ0ynbnjNENu0RsPVXksaXaq/qlG+4dY22ytvv6Ld99jJds+Dx9vDT55u/v7ka15zXTt29ML7qBjFTyew2KY0an2wUbn1eZSDzPfeHY2G25hGp/qo98Oj93+yrf/S32+nfuUftF33/W7b8al3tjMf+5W2c9/Bduj2r2xHBu7Owfxeo65wcd9zM0+sXg3PnbXXKY3GLtZV82jkc8yURu3XY7HWPMJbGh3Whytsrjlfrj7qGR61vsa41bzVPOJW88h/sDFWf/BUr6l5nNIobOhzRuU2lkfxBs9pFE5exAFXbqvkcaqPGp7ZL1x7bp7zV7kGz3HzXH15XdJon8dVNOreJdYljYoVNmdMo15dNOg5f9vj4h7bX9YNQyEpbk2JsH07raAVFsHn22qFR/S+uQ82FEuajsJWLMGKXiHzC9tH8SpChc/uGczOl6amaNntBbO58ls+/gzrFSSbeP0WwXDPByxmWEy4KPyeG4yzb/oNfy0Urmk6PTcNSaOBxRpuYoM1LZc4zDfXGntVbsH2ZjcXFhtu7K7KzVV/O2SILXkLV5i/cAu2rv4GRbOseaQJZxv/7HDyGG5jeYSTR2vDlU/Y+vy2yAcOz8RqD/c95hP35G1Oo7B95QEX2BjTaLibLzeraNSebPI0p9FwZRdbNOqqvwmLRsWk/jyrXHtunssbzJeB25RGxYFbYl1Fo+q15xYu9g43MdjbgF1ir3mEo6E+j1MaNV987LX+xjSa+oPFOaVRmA3GwzWm0dSfq+YRFuucRiuXXqM4wEt5DJeqUXPygYhdrL1G3Uej1lt7ZvjhcK2dbbt+/Ufb2Y+9o+3asdkev+r17UdO/pn27z59ebt750vaxzdf2n774cPtxOnhB7NdG+1Pve1F7b/8phcNsT6Xx2g0eRQDLlWjzircksfkIdyWNNpzG9MoftZaE+5zGoXF2vfRmsfUo7jNx2VJo8G1j5o/plFY7L6wm9OovVfpo1Wj9rZnsFgrt4r5TB7NndKoVzZ5kodVNAqLayyP4eI+/vxl5JZGB25TvWaqj8L2G+ujiTXcljRaudVe02tU3GP1N6ZR8/s+2ufR3s5LHN4D7W1Pdlev0Vp/yeOURnFKHmluFY2u0kfDlQ03viq3mscL6aPhxr8hliWNJo+r9FGYP5oT55JGax6XNGpv3OQw3KpGcTMO7Ftr+667s538zHvajiOPtJ1HH2oHX/bm9tTGWtvZzp8FDlWjzlA80WTNY7hVjdY8Vm5Vo57xQxcnTpxqG+dOt1feeWX70N1H2lNHz7RPPXB8658+ePkdVz/LLVwrN1fVqPNJPfocs6TR1F9w5WZ+r1FccUteeo3i1WvUs+R1S6PrZ4f3w/W245f/Xjv3qXe3tdd/b9v/5h9oe+58Y9t87O52+r0/1fbe8LJ26W1fsRVrr1HDfbhNaTR5NOpfRs5ptOZxro+yu8dPDtmj0XC90D5aueEktuQt3Po+2ucx3MY0mnq23qjc9JHkEe7rL3lM/W3l8Qvc2O3lvGiu5+aqGnWxG+7nNArjxH/ysqTRWn/wnEbt6V7sz9PosKbvNda6xvooru49g9npwrMljcJeYfHUPBq9RmGx8r+KRmsepzTKxgecPPV5NKdqlM9wg3uNyk/qzxx2r9vj4h7bX9YNQ4ErJoVK2F4VIvErLgUOe1UoBmwerMg0pTQx/hSq+XwoFE05jcC9Qk1DT9PKeoXOhyKG+dYsYrc3zK8PSbBhvnhxSZF6Fi4wH+xi67nB1rFn73ATO2xf8YaLuDWqcMHNVbnhyp8YzOUz9jFumpT5zhY2v+cGu8It/O2XvCWPlVtw8li52dfZB8tB7M4Zj8oNl7k8znGTC1zEGm7sRvKWPAV7swgOt3D13H5e8WRPnqpGK7eax3ALHtMozI+zwH1Jo8lz5RacPIZbuIjVnHAPN3av7NaFq716blWjfOEiVveVa3C4iQNO/cXec4PtaViTc3EfrmKEKzdc+Qg2V4zhBnues6m/0Qw3+oETS/KYWHtuvUb5Tqzh0nOzBzxWf7DRa9R8fuwHT2k0XFN/sHnRqLNnr9w8dxbimtKo+eY+W3/yduTJtv6OH2nnPvSzw0472sZNr2n/ZPPPt/c/uKf9xbff2P7qf3F7+56vv7bdet2+9nv3HGkH1na2v/hHbmmHDp7/v35MaTR5rBoVUz0LcYitcuvzWHtN30f7PIab/e3hbJY0ml4zlcdoFB+9xXofRMN9SqPWBSePPTc4seAhdnuNcVulj+JqfeXGblgfLuFmJG/JyxgOt16jzgq2B2zenEbZxS7uXqPhan648gXz1eet4sQCV27BuIS7M6n1Z07lJqZwh62zX7hMadR6c72uotFga6PRKW7szsJ8sU1p1BUuNY+VG3u4JU/2WkWj4sj8MW7Jm31zDsmL9eHKHq7RqP3F1nMzcHHhkvl+WEue5jTqlW9nBJsH93l05uKzFpdVNFrrz9opjfKpd4it5xY7Llt53Le/7Tp4eVv//V9vGyeH3G0OP2i/6m3P/ltp5oop3K2B6Spce27RaLC45zTK5hLr+c/Ox9ulB3a2W2+4tP3OJ55uR0+st0/ce6x91UsOt5uuvawdHbjYw/ypPEajYoDttYpGk7dwM3puMH+e4ZF6muLmWXDfR08M9rMf+5V29t3/vO1/23/TDrztL7VdV9/edt/w8rb7rq9p65/8z239/g+3tVe+re275PKtvBh4RKNirdyCw63PY7jgGm5TGl21j8LWJi9b3GbqDxabPeHk0YDFmzxljr1g3OCeW/I2lscxbjC7zzFLGu3zBifv4Zb6s5/6EwPu4TalUVf9OQKe0iibfcUWbkblVjUKmy8X4YJb6g12z5+h/tw/T6Mjeay9Z4ybERwuYvVsTqOeh6v5SxrFpdbXnEbNxzXc2Kc0apjDd/SXPMYWbmJM3sJlTKM4hTts3fa4uMf2l3XD0AwMYidqhUX8vmknfoVF9LBXdvN8G55CVWSaoHWwokzj8FdqCpF/hcWukBWvQoIVrmeKFDYXtjdsL4UfnN8yaHhw/SaeD1hMsD36b+KtD1cc4DQl+4gt3IzKzXmJL9j8OW7uPbOfHwbdV258Ox/3rnANrtxcwWz2gMXkjTDckzcxwuHW57Hnxi+sGcLOWG6SF80YDldvpJWrczDHfB+6wy3rw818MfIldrbKLVzrb1TCdU6j+Y1K/a9wVY3SZLjiJt5w7bn1eWSD8xvNVTXq3lW59Ro1Ui/wkkbNq/Vn9BoVr2G+fZY0KpdwuDkPa9l7jTrX5LX/tyZcwebymTzCzps9XKc0mrwY9q95rBpN/U3lES8XzDfuiT0arVz7+qt5rNzcV4wHfzVv0WhwX3+e1zzy02sUFivdiXsuj3ifOj3U167hB73f+mdt/f0/pcG3tZtf0R58499o//y3N9t3vP6K9gPffmtb2zN8IN2zs91543CG5zbab/3ek+3Oa3e26w/vbvv2X1gfhXHAzXw28+E5jeISnDxOcXPvMl99L2m0z+NU3tzbAxeaNHdKo8lbn8dwG9OoZ+LAZ06jL8jjMD8apYExjYrPeyD7nEZX6aNVo87Cc5pbRaO1/uY0ig+bNe7Z+TKn5xYslqk8RqOw+MSLS7iKqdco7BVepY+Kzzx/mSWOJY2O9dHksdeoWJ0FG9znLZiNz5rHKY3i4t46sayiUbjP45hGXfbzWQP3aJR9SqPuXc59SqN8hBvfq2g09Wd9r1HcxBMu4hZbsBxUbn0ea/3BUxq13nlYm88xrp7bFt4c3v+uv72d/fzvtXOP3dM2jjzcDtzxVW3f9Xe0p558rq/i4Kxw0OfCdU6j8ha8ikafz+Vou/rS4YfZXXvbRz5ztB07dbY9/MTJ9nWvurpddukL/1KycnPBYuXfsLfBFo3WPMLRZM0jbF6vUWfvuXP0uqTRyTwO8Rx/70+3HU/c0w6+/W+0nfsv24rT2Ln/0rbx5H3t9D3vb+u3vKEdvPrG53EL11X7KLszsz8uMJ3UPIZb8jbWR3uN4gc7L9icaNTamlfnKIZge0/lMRoVQz7f1vf65DG9Jhqt3Ob6qH1wTV6mNArb2z2umW/uWB/NWZif3uISa+pRfD3Xmkc+2GseU39sYsBtTqNw8raUR7xgPFzP0+hgd05jfTS49lGX2KNReRBL8janUbjWX9aPaRQXz8RxoX0U3zmNJq9+jlhFozCbPZY0am9nvD0u/rH9Zd0wFH6KVzG5VwgKGCZ+heI57DlsKMYUuiJSHIoE1izZzYUVtkJNA1ekngVbq1CD04AVofXB7OLLmzg7bC8D1jzCxb1nlZsYwy1crYfNSaGHm6bFHm7iCFexihtO7D1X9y5x+DBaufbcnJe9nKf5wWII156bs0ie+Khcx/LI3xQ3+4oHdolTbOGKm9zBGuFcHsONFsINZhePHzTHuE3lcYkb7A0gexs913CD+zxWbnDlZj5fyQt78gaHa/LYz5/jFv5iCTcxhNsXk8fUH7tzXkWjyRu8pFGx4ObeZa+xPI7VHx8VV27m2sfZT+WtalSsyWNi7zWKG8yPDwXuKzdrq0aTt8p1jBucPFrvg+4cN768wp7DRp/HyjWx2gue0yiuJ08ca2d/45+29d/+idY2N9rOK25ue9/+t9rHTt3SfvPDD7fvefON7fbrz3+gzhi2bL/2gcfbK2473G67Zlc7N/xkWbnhMpZHMQTjgoNeZOhzRs8NDjd5k5twWUWjntkLXtJo8iju4D6PYjdf/pxl6s2zyrXPo+eVW7iGWzTqlS7sO6fRmscxbmMaNZ/NfLGFa7gZY3lc4hYNZi+jcu016syDe25wuNnPM3GGG3vyJlb+gsM9eUs8Y9zMd46eVW72C7YWB/6m8mgfONzSR/kS65xGzXdfuc1p1N7OxoDFE659HvGseWSzpuJwc76w+ZWbUblFo8HimtMobuHaf47p8xgu9gg3sY5pVJzJk1d4jBucvHmFPYeNyjUaNS+X2PlPHiueq7+eW/LILj7vKfbuNZo8ns/b8Hl193B/+Jq2/vFfa5snj7Zzw3Xgld/adu95TrPW4qCPis1envfcah5pNHkMtymN8uE+eQnXO6/f1x47eq7d+8ipdv+jg33Y49V3XtYOHlitj4rB/npduLDZo2L7w8lj5VbzGG72NZ/d55hoNFx7jU7mce9a2/G597azD36s7XvDH3vel3XGmU/95tb/HXb9xd/YNg9eufVvvopXLMZzeTzPZU6jsMsa+/fc4ORR3mCx4tbnsdeoy7r+cwz7mEZh9pq3YLEmj+EGW+tZ5Va5WhuuY3kMt+SRLzkRS+XWazR5sx5v2Fr2Z/P4BTtusOEs2GnQ/MoVFr9YDTxXzaP1+lzlxrcRbmKh0eQNXtKotYnV/Mqtz2O4mB/uYqt9lN0Qp2fObolb8uYV7rnVPIrHfmI3wjV5rBoN13Bhm+LGP4yb2GrezIeTB/P7vHlWuYUrTu7FbB779ri4x/aXdcNIY9GUiD/fvCskgoeJX6F5HfstQwpRcdTfMvCrWIMVsmJUQLG7FBrMZn6wDywK37148lsGdnun0GPvv3n3W4hge8JG5cYPu2YDawz5yyxc0oQ8F0+42ldjCMZNPOGKBxwu7s2xN2wtbsG4sbsPlpvYp37LABtiC5cpbn0ew82oeQw3I/7hnlufR3HByWNi5zvcPAvX/GVk/W0RHzVvyaPzh+c0CtOH2MLNvHBj57dytW/lJidjGoXpnl3scxqteRRbuLGPaZRd/bHPadT+/OeNNNyWNJpYxYXbnEZrHuc0ak/2aNCzXqNzeey58cc/u7N2wXMaxTVc5H1Oo+5dPnDkAxOuib1q1GVvPoOTJ/c9Nxh3XPhe0qj8wX0fDVd+w9UzceAD899rlM1/4W/v2p625/3/pp1+948Pjf1c23XZte3Q9/3f2okr7moPPfpM+83fO9LuuulQe+Xt579Iy/jwZ4603/jQY+07vubG9rLbrhzVaLA9YSPc4HATL27Jw6oaDZ7TqHO2Vh6i2TmNBtc89hqFxSC+/GXWWK+Bw22sj/Jn9BqFxcr3kkbTa8JtFY06C5qAxTal0eRxjBv/YoZpUjzWiW0VjcL2TR6nNApb7/3VvWfhmj46lUex24PdVTUarslTNDrXa8KVL8+TR/Zeo3IgtuA5jcLurREXPKVR++v79prTaPIIz+URFiM7LjS3ikbtHy5LGnXvmXtX8hiufM3Vn1jHNMo/TvwvafRC+6jnNFc1yj6m0ZrHJY3yjWv/OYbdFW5suD454B2XXNv2PHN/O/vIp9vGUw+2zWtf0g7ccNez3JJHfsSSvNU8svcaXaWP0qRBF+zR6IEDw36nT7Zbrt3TPnLPyfbMsXPt0w8ca9dfvrPddfPlW+v7PI71UTHR85JGcUge4TmNwvbBNXkQR+UmJ1WjeLmel8dzre09PfTLD/9i23nZNW3Pi77StxvDTptbeTj1zn/Yduw50A5/w59uTw+Tz66f17D9a6+Z42Zu8mi+L5HCdU6jNY9jGu254eM+n2PmNOpcaz3OadSwtwHbs3INtz6P6aNjGq3+rKvcpnpNuCSP6S3mjtUfzcFLGg1XeCmP4ZZY5zTKPtZHxzQK8yVuz56n0YF/uCaP7l3hFu5ik0f3nuHCp9qmi9Qje7gZcPIoDmtX7aP0wP+SRvs8TmnUPR9w8uIZLlMaTa8JntIojAe71+1xcY/tL+uGkcJTuIpJgcKGwlDAcJqY18yHDcWYhq1IFKp5npmnUFP4aVKwpsLmWQpfc9aUYP7YYQ0H5hvm35shrFGyi1csYsDFM9iA+ey5sfMFi1XjqA255wbH7uzEG27iEm+44BXMB95irVwr93CrXMa4wZoQbIgftpdhrpiSt3BL3mDPe272ZxeLZmg+P94Mw7Vy6/MIj3GreRO7XCQPwWKxJx7VDpsTzGbPcMel5tFlT/vjMpVH8cBi7fPYc3Pvss4Hc/e4hNuYRvkMN3ifGZfrAAD/9ElEQVROo+FmLZ/BPbfkEZ7jBoudb1zEEm5zGq15s7bi2MMt58xfuFZucNWoe/ODzRUTruGGg/rLOXs+xi15oxfxhFvyWLklj7C1yQN/eIcbzFfyGC72gOc0ar3nfIl5SqOVq1e45tH+wbjC/Ko/WLzh0nM7fWbIw+/+7+30r/5o2xw47rzkyta+7f/c1l765nZg3962q51t7//UM+3j955or7j1knbVZef/Qff7HzvZ/uHP3NP27Grte772inb40uf/pWQ0Gi4wvlWjyStO5sqD+FbRKJy8hcuYRnHl3zM59Mxe7GMa7fM41UeTRzH4IFo1mzzWvOGUvMGej3GLRsVVY5vT6Nj74ZxGDbbKxd5jGoXNCQ63cMUlGnVW9sr8JY2GK269Rmse8YTtBTsHXMKNLdzClU/25C31GBzuXqMR3Kyp3MK15hGu3OCaR/ub7/K8chvTaMXRpNgqjp1v8YpF3u09pdGqyeQxuNcobPDvOV+e99yCxeJM+zyOaRQ2x33y0nPjP3mtXJI38QVHo3D8OYtVNFrz2Gs03MKV3V7hVvPY561yDbcpjYov71eVy5hGz+dt0OTp4b3z0FWtffrdbfP0kXb26JNtx4vf3PYdOP9fEjc/mrOn/XHja4wbbB3cc+s1ilfy6v01edvisv9AW9t1th0+uLN98O7j7eSZzfbJ+4+1V91+sF11uf/i+3kuYxrFjU/nLLbzXKc12ucNntKodXyLEx92XKY0av7z++hQf4eG9/6H7m7n3vtvWnvqvnbu/o+2zaNPtM2N4T3zvg+3k7/0I+3sQ59sm2dOtZ37DrVDL/u6duL4+T6YPIvVCLfgMY3CdBEuOLLPabSvvz6P4ZpeYY442Gse+asahfk233rY+l6jGZ7xJSbcrIk93OCpPBrs4WYfmD0/R8xp1N4Vu5fXniu7/ZyzUbksvdcbSxpl48de4dZr1AgWG659HuGem3j87Ip732vCbSyPlZt4+e41yre5nvUaDcZFjOEK48i/154b3Mc6p9FwzXyandJoztr9kkaTR7mDDdysCTa35jF52x4X99j+sm4Yit1Q+IpBoRG/b/INmPhhhQx7hdOUjHzJBfMJK5L6G02Fxq6I7afQYIWrmBUWrPBgReviS6EH57cMPnDA+S1D7LAY+LJHvnlnEwO7wR5uYoXTdMLN8/pbBn7Ek6bUc7Me1lDgcOPHmxXulZu5npkLhyvsCtfYwxXGLZhvdlwN92JkDzcc4ORxjpv1zlB88gL33Po8usc3eQw3a+FwM18MziHcXJUbH/mNivX2ZI9Gp/Jofv6tlzmNmie+5FEcdFc1CovV/mKFvfHkA1PNY7gFj+Wtx9GoIRb5YFvSaM9tLI/85awMeE6jfR7nNGqv5FkNjnEdyyOcPBrmVo3COMDJS7j1eYw9Gq15rNyiUdz5kCPPqkZxsTfMd7i6KjdXzy2Yf7owf0mjU3009Vc1irt9+LaPeJPHLY0O3NaGH7T2fvqd7fQ7/tfhB46hdx26oh16+99sp25+Qzt54vw/RXD5pQfbe3//qfZ79xxr7/3E0+1j9x5t7/7I4+1f/PL97Yln1tsPvv1F7c7rdnxBwy/UKG1M9dHkTaxidvb2rHkb02jNY89tTKNqznz1vaTR1CPsWkWjqa9oNHm0Jxx7NNr30TGNmmsf8S9pNPWHl0tcsLljGrW/+mOvXMe4yYv1NY/sYxpl91r/MmtOo/afyqO40kddbPiHW99H2XELtnfPbSyP4qn1x5Y8GrA57MkjTpVbr1HccPXcv1nXcxvT6FgfrXmsGrUXH+L2TCxj3OA+j3MaFZ/n9l5Fo7A6h6e4RaP89H+ZxW5uNOqKRtlclZtrjJuYfY5ZRaP84WavXqNGuLGLU2zhNqXRmsfKbUyj5ojTebiv3Mby+GwfHfYcOnprT93bdj72mSHQx9upQze2zavvbAf2n//B03x51udwhfs8RqPOqOZxFY3i4t5VNeoLu6sObbRzw94fu/dkO3pis93/yLH26tvW2mWXzHPLWTirVTQK99y8jmnUevGxj2k0OBpN/Z0cuJ4a5uz6/Ie3/iuwG/e8r/lPY+1cG9be/9F25qO/1E5/7NfazuFn+R3Ds81TQz3e9+G2+9Kr26V3vm4rtqn6m9Mou3ViwQX2OqbR2mtwmcojjfIHW4OrKxpNHu3lspY92LnWPtrnERdYbXsWbmzJowH3eQy3JY1Gg6totOYx3MI13NjtuUr9TeVxTKPW0zSbPSq3KY0mb1N9NFjcasS9C6+eGz5ic/FlTeZPcXOf+giXOY3C8sNfzeMUN3NxE9ucRvs+KndzGg13n2OWNFrzWLmxJY8GLF77m7s9Lv6x/WXdMIhfseYLCOJXPMQOG7BGoLjMVQxe2T2HDTiFrhnCiordPoo1DVxRKqZgDcmVRuDenGBFDWsMfIpFrGmofGsm7J6FC5tnwbjwCRuwmIPxMZ+/MW4wP+zh2nPTYMRbucD8+jCKt2cwe8X888UHLD7YHni54HCDcxbW9tzExB6ME/tUHvmBreNLHK5wEwcuwTWPNDTGLXnjP3m0b/4ykk92fOxNO8krHK7mBIcbHG7ykQ8JY9wMOHm0j/1rHqe4webSWM2rOcHhVvNW88g+plEDtle49XkUY7DYk8c5brF7I1zSaLhWbnMa5ZtPsYUrjIcLFkOfN7jnJqZo1FxnZK8ljSZv5ldufR5xzdmO/UbTffLIv7k1b+EG9xpNHs2vf5mVPFZucPI4xc2Ak0dxiW+S20Zr6594Zzv9H/5O2zx55Pw/lv0NP9z2ve7t7eDww9/pgcu5s+vtl373yfZzv/3o1g8re/dstmeOr7dHnzrdbrp6X/szb7umfevrb2x71760PhquzkafW9IoP/ZLHnGreew16hxcYqlYXHCvUb7G8pi8wWJgF7OzNqLRmjcxVa7hNqdR/p2lszAqtz6PqT+49tE5jbrEwh6uePUaDZ7Koz0rV4O/5GlJo/bJ/Dlu/HhmwGPcYGvh5A3mM9xzruzR6Fj9JY+wwZcYg/nq82jAlRtsr3Creew1Gq6VWzQJswUb1tvDfPHx3WuUHZcxbmMatR7O/CWNwmJLHsOtz6O4YbHXzzGVa6/Rvv7GNFq5iAW2JlzDrXJNHqe4GfYzzLVe7HMaFX/lOqfRcLef91eYT/ZwrXkMl3371oY+u7+d2jv0hE/+Rtt59mTbefLJdubWNw0fPq09/1cwfkiOBu1RuRpw7PzCid2+NY9Vo9bAiTXcXM6cv5uv2tU+9fmj7aEn19vjR861jeH94+W37t/6d9zGuME5GzX4HNfn8mgkjxX33MY0Guyco9G5PMrF7r1r7dCBIdb3/Nt25ueH98Yn7mttx6CDl3x9a9/+19vBr3p723XTV7TTd3x92/X1f6Htf8mb2rnP/HbbPPF0O3vP+9quy29oh+54bTsxaO7cufNco9meG9xzw8Masbln77kZcPK4xE3ecDMvn2PmNGotnPqDk3e4z6P64lsslVvqM9zCNfVo/lQeceFLrK45bnBiTx4rt2gUZoMNZwHzEa6VW/KWXuNZ5RauRrjBee9eVaPhNpdH7+1sibVyqVyTR/7Zax6zPtxgsYrLHHPDNdzGNAqLMdzgcK0ajX+1bd4UN1hc4g0ey2O4wdbC9nbBfLLD9koeXXCftzGNsjkDa8S8PS7usf1l3TBSbPmg69ts4ldIxA8bsAKt38Qr6LnfMvBbm5BCVkwKCWZTfPbNfFiRahTmeube5c3BGoUpBvd8WmtN/eY9WJOBw00Bw2IY+y0Du+aPE244shu4pQmZV7naV3zhpgGJv3ILFxjPnpumxgbzzUdw5RaMm/u8WSRvYqh5DLfkrefmeT4cwtaJJ+vZ4T6P4SZufOQFrlxd5vbc5M6HL1hsyWNwuPKZvLBNaVSM7NaJJVymNJo8OkM4eevzGI3CfMgJLnMarVztPZXHaJTdhwL2cGW355hGk8dwW9Jo8tRz6zWaPIbbnEadhbXhEm41j9EoXPMIi6HmUcy4sJsrJrHPaRSOJu0zptGaR9i9Cy/8wo1tTKPBYp3TKK7hMqVRA8YB7vM4plEXbmIJt2fzeGDQ0KOfaKd+5n9sG0cf2/q/8Bz4jr/S1l/67Vv/N579Q1xi/ehnnmj/4N/f146dHHrbod3tL3/PTe3bXndp+/Y3Xtf+8Jtvblcd8htTv4V/Lm+9RpPHcBvTqLXhFg2uqtEXcBvRqFjce7aKRmG++/rr88guHu+B0SB7n0dzat5wrdx6jfLDjosP6UsaTf3VPlrrcUyjfPAN22tOo3Cfx16jOLB5bi+DfU6jcM+tz2Pqz3p/MTTGbS6P9u7z2GvUgMc0Csfe5xE3XKY0Kq7R+hvRKJw8hpv1Y9ychb5vbu01vUZh5+u+76NjeTQfF3peRaNwuK2i0XCB3S9ptHLrNRpueBj8LWnUgMOt5rFq1Dr7GzSHa+U2pdHkcYxbzWO45XPMKhrd4nZgf9t31Y3t1GOfbzse+kTbcfzJtnbtHe34pbe0tnE+z+bZO3nr82jYPxoN155bsLj4M2hODio3vFz79x9ohw4eaDdfuXPrr7CfOX6u3fv42XbVwc12wxX+74DnueOSPFZufFeNmjuVx+RtSaPhlrzYB07eXqDR9bPt1DNPtM3f+om2+Z9/vO04c6Jt7NjV9n/t97dD3/3X24k9l7cza4fbgTu+srWr7minN3a2c5fe2A5ec0tb/+zvbP3Sa/1z7297rr2zXXLLy9rTQ6zJ41IfFUPsfo7AdU6jRs2jdXMalUdYz4eXNGruqn1UjOaHS7j1fTT2vo+OaZS/rPd8TqPyCCfPq/bR1B/fPbfaa8RqT/dLGsXN+uRpVY2Gy5xG+RCH2MXB/sXksdaf2PUiPd+z1KP7MY2yGzCu/E1p1DrYOv6XNHohfdQaa2ue7LVSHx3wlEbZ8WDHa3tc3GP7y7phKALFYygEBQgrUFghx65wFIDCUwCwV3bPYYPdsNYFp/Dtp1A9hxUpbF9vQIpUU0ojUPguRcg/m8t++Y0mH4pS47OXPdx7BitcXPgY4wbzDacBh2vPDY7dOv7ZxWofeIybNbBrjhv+wXzB4cYXbnDlZn+Yr3CteeQrXA043Goe+fMqNus0UfN8AAu3sTzKW59HXHpuwTV2WLzW9nlkTx7FqiGHG3twzWPOwn7hOqZROFz4meIGhxv/NMfO/yp5FB/cc6saTezWWhPcc2MXI2zAyeMYN77s62IXa/LYcwuXpfpzb47hGX9Vo9aOaZQt3GoeKzcx0Zz5zjncqkbDVWzWhWvlNpZHmmTDVxxjXN3jB9sveTNfvFMaZRcL25JGDb5xYB/jBhtwzsJ4HrfN1tbv+0g78+/+Rtt48vNt59q+dvaNf7od+Po/3Q7uX2tntvJ0up04vaP9o//wUPvMA8MHxd072g98x4vat73xxrZr80zbt8d/qfTgED8uL+RWNRquuCSP0WjyaLCZx1e4JY/hFq64wPzwn7wmj1WjcmGdvYyatzGNVixvUxoNV3YfRGGxzWk0XOFwG8tjYhdLuITblEbNTz2OvR+65w+2l/l84ireKY0mjz039l6j1uOSPI9xgw04XPjpucHhjov4xBJu4cLe5w1Xc+a42YO9r7/E3ms0eRQjbMDJY7jhyr9hrvX2T17HNJq8hetY3io3l9jYrbVmTKMue83lsXL1an64hNtYHu1tPpy8TWnUPp7h6opmp7jC4Wr+VB7hnI0a7LmJpdeowXfyOKfR+oPlkkZrHpc0Kp68X+Eyxo1veyRv8FYeh369+9rb2/rH39k2jj/Vdh57rB18zbe1E+ubQ4znP9PZgz8Dl+Qx3MIVF7jmXaw1j7jUPPpMN6fRa6+6pF192e72no891Y6fOtc+9+jZ9spb97VL9g2f6/ec/wtz88PN+dnLCFexTWm0z2O4jeVRPPYRb7iN5RG33fsOtAMnHtv6BdbZD//s8APOsObQFW3XN/xgO/fV39/2HrikHRjeH0+dPNFODet3tM12+fD+evrk8F575e1t7dLD7dxnf/f8/yV2eN1zw0vbwZte8uy/YTfFTSwV+zkCB7GtolE4XHpuyWM0Go3ZZ6z+qkb5ZzMnmK9eo/YwPGODcbGm5wrLI19iVAMGXPMoFiOY5uY0Ctf6G8NVo+Kp9Wd/c8OVPRrtuSaPwT03Npztb/Tc4JpHsVkHT+VRHLDhM519xSevF5pH8UYH4WZve5rrWXDPDa71B4sRHuMGiz2xjnFLHmOveZvjZh98+Ktc+arc4OTRBSdv1vRc6YJv2Ov2uLjH9pd1wyB4QyG5V0jE79tthQ0Tf/3mXYHCaVKej/2WwXO/XeJ37LcMik5hKmTFpyhhRQ4rtBSuZ+5dCtEaDQ8WC598W1Mxn/mmHbZn/SYeN9jgK2/6aVJe+Qs3A5c0JX7FkyZjfTB7uBnerNhxD7dwNRe21rNge2li8Bg32B58s/e/ZWA3+BIznDzilryxG+EG8yOe5CWxh2ufR3Emj/yHG5uLLzpjF4P5YjeXvXLDpf5Gpc9jNFk1Gnv+zTr2KY2Gq3XwkkbFKn5vPOzhljy696znam64hWufRxysT97mNAonj3MatX/WJ89LGrUvLO7Krdeoc/GMXQ3yPadRsSeP9mCf0igO5qe+Enufx9jTa5LHKY3CfMiz2KPpcHPv6vNWucGVG65idX780wZ7r9Gax3CFV9EouzPje0uj8rZviOXIfe3Uv/+b7dyjd7edewaNfuP/qW181Z8YuB4dfhA8r1k8/tl/vL/9xoefbsNBtbe+9nD73q89vGXbsXPX4MsXM+fzEm5TGu3rb0yjYnf+bPGHm3uvMG6wUfPIbzTJPqZR2Pz8317mNGquZ8E1j1Pc0kumNBp76q/vo30ezXMuuIk3XKc0mnNLPS5p1H76PlvVbOWG6yp9tOaRne9V/jIrebTO3lsaHXDyVrnZW6z4hVufR/f4unclj/QPi6XXKGx/8cJzGoUNOHnEjW+vcNUoLO/5y6xwYx/TqPjtC6+iUWvCje8vRx9lEzNfBjtu/Pd5jCZX7aPWOWd2XHqNhms0ylfPDa7crMlfS9DzKhoNV3hKo7jZSxz2tg7mV3zhGm59Hpc0ym5P813WsleuyWPsz+N2xbWtnR7O4Z73t40TT7a1y69t++96YzvyhXrNv1lnPU7Wj2m05nFKozQBi0v87l1TGnX/ousuacdOnm4f+9yxdvzk8MP4+q72iluGH6zPnmkHCjfn596wvtdo8hiNTvXRsTyK3Xr+zcet1+izedzc0U59+j3t7M//7bZ5/wfbjuF/5668rV3yR/9uO/ja72oncPMX51/gaq14fYbxjO+zV/m3A/e29Xs/2DZPHWtnP/f+tnbLa9rB6287/xd2XT1OaVRsfONir3DtNTrXR6NROBqF+eJf7qY0am+XexdfsL1ge1WN4kKjals/6v96qXKrvQbu84hjuNnLgFNfcxplT/1Fs1Pcav3V3sJ36s0asaXXJG/2hO1R8xhu5pub9XMatZ8zgKf6aLC4cHXvSj0mj3hVrtbi795lLWwtXLmJyfxwCdee21QfndKo5+ZaZ2/Y3lMaTZ6Tx3Aby2PsanBJo5Vrz63XqJhyTtvj4h/bX9YNQzMxNGiFAisUYldIigFWoApRM4LTGAwFobBhz9nNq4WriOA0NfvYr2L72VcsCl2xwezB/ClUvqxRpAqZL4UMs/MVuyvYXD56brAYxZ/5RuWahm2EKxyu4cKv9WPcfBgVJywO/nETf85Kg8I13GAXXi62cIM1ObHzxYdYYGvtCSdvYoKNnhtc82itfcQXruGWDxnsyaO84RYu4Za8hRs7f37oDjf2uTwmb+ww3+Jjr3nU4BNruBlwr1HD+sx3ZlPcYDzwse+SRvnHC04e3Y9xExdsfeXacxN78ijGcIPDtdcoTHPRaLiNaRTXcJnTaM2Te1fyGG7h6t6z5C3cxDKmUXM9t5/Rc4NrHsU6xa3mETYvvzyA+7wFJ2/h7t6cnnu4wtbQROVqLZ/2Sn32eQw3w96VG7t97J88bQ4/gJx+6NPtzL//v7SNhz/Rdu7a3da/4rvbgbf9pcG+v50d4vRDiR84PnD36a0v686e22i333Cw/bU//uK2f8/GEN/5v1ITq7Pg3z1u7is3seMCu4KTR7jXKExzq2jU+uAljeYsxBXMnjxVjbL39TemUVzMtzd/9gw3sXwpfTRn5Sxin9Oo2CtXeE6j7PaC2cJNvGxjeQw3dtj6XqMGHA0mdsNeuMGxG5UbP2PcDPw8Z5/iFpy8Jm+w+NkqN77Z/aA5xhWuGoXDVSzhVrkmj4b3FH7EtqTRcA2XOY3aw3xzwi1cq0bZ3Y9xE0vVKLs97GX+HLdo1KtYjTFuNY+wffI5JlzH3g/xqHl0H27itTZ5TOzON9zY7Wlt7Mlb6i/1OKbR+DM3681jn9JozSN7uPTcYPPtM/Y5xlxzkrdwwdXF91mavP4l7ewn39U2jj3Rzj35QDvw6m9tew5ePnym80P0+bzMaZTdKxxuvUbDFTfPxCG2cJnT6Ffcdnm7/7ET7XOPnGz3Dtf+ffvbK25Za6fP4Ppc/SXPdLHFbdgjeYR7jfZ5HOMGG8F8B4fblkZPnW67hud7PvHLbf0X/m7bePK+tmNzwC/5urbzu/5mO33FXW33rp3t0DA/eUye+BLree7q70w7d91XtD2b623j/g+3jZPPtPXPfaDtvf31bf/VN7UTX5g/pVFYTHg4G3uFa7gZNW/Jo1G59RpNPcrv0ucY+1Wu8JJGcxbmPqvRLo/2TB7NT/2JMdwqV9z4ss5e4Wodf9Esrs6u1h8cblMa5c9ZhKu9xBeuwebO9VG4atR8dppb0qhXOFwMuM8brE/m3O0bbuE61UeTN/uxjXHLWbuv3MLF2nATExxuY3m0N585q/zyzs+b4TamUf5rHtnDpXKrXMQKV66e5aySt3DB05XYwhUWg3uxmYPD9ri4x/aXdcNIMSlEwvbBlNgVloLybbVChhUguwEr0PrliKKAU6gKLYUJKx52+yhMTUVjCFaksKKEFabY3CtG9/yxG9Zbwzc738Hm1G/iww1feIwbzK75B+PEjqP1aUpG5Rpuaaj8wOEibnzcu8I1GLdwdbFZw3fPLVgTSyzmJ2+r5HGMW32zyReA1V65sfd5DNeeG97hLnY2OL/R5GuK61Qep7iZx3e4TGm0vtnA0Si/cM8N5gN3/sPVfa9Rz/gK13Azh+/KDWb3ocAzXKY0GmzA4TamUXtZB8sbO67OekqjuLJP5bFyswecvCRv0WSPV8kjzG5tzmZOo3Dqr3INt6pRccDmjnGreXRVrvCcRu3hN9HON1/YsYebmGoexcxuwHMaNZdfe+9eGz7QnH6ynf7Zv9XODT9ImL/2ure3Hd/4w+3YKT/0nud+7uyZ9vv3PtP+t5++rz11bOhnh3a3v/Dt17RX3nn1MOf8h3L88KC7JY2O5W1Mo9aK1288xc4ebmMahZO35HFOoy5xi809+5RGgyu3KY3yYX/vgfae02ifR3hOo+y40MWSRu0r3uCeW69Ra3HhGx7jupTHXqMGm8FXuM5pFA43ZwSnj/ILh6szyw9X4k0ew03ccPJorWfWzml0rP7CNb2FHU7eDHhJo/aJRuA5jcL2ZZ/TqIt/9YfnkkaDl/KIq/rDhZ5X0ShsntiWNIpL1WC4JW+9Rmse4TGN4oaXwd+SRmv9sRtwr1EDNt9fqVWNimVMo3DytqTRcJFDeE6j1rwgbwM+t3ao7d+zs63f/Z62ceKptrl3wHe9cYjNlxfPfZE6lUec7RWucxqFDbqIfU6j+F526aH24lsubb/9sSfb0eNn22cfPrH1PnL1oeGH9JPP52YPZ7Gk0XCpeRzjljyaV7kkj/6DF/7Cb/3E8BnqV/5BW/+Nf9LameNtx9qQ21e9vR36Q/9DO3DNLe3UieMv0KhLnPaQ5+c0ua8dO3Fy6wu7fZvDD/4PfaptnniynX3gE23/i7+27b/i2nZkqK+5+oPZ9TkYN4O91yjOcHrNnEZhfmH35i9ptNafZ3MaFYv54RJu4RpulWvlNpZH+2V+uEejnte8frF9ND9HpB75hvlK3+zxKhr1npI8LWk0eTRPbDWP7PzCuDoHWKz2rdySt+Sxck0e4TGusNr2HjjGzfnCyVvqr89jr1GDXez1c4x1Yqnc4FX7qHs+3Nc8zWmUfYxbsBiC8WCXm+1xcY/tL+uGodAUkjdvhZDiUXAppthhzQhWsLCChhUE7NV6dnPjL4Xvufl5c7IPu7kaQXAKX9HBaWopfP7mfqOiMbjY+GDjk6/KrccaRbiI0V4G7Hm4it1ILOHGX7g5M3bcPHPWYrMPe7iJC8ZFIwt3c+Exbp6Fm/09c++a4iaWPo8GzIf5RuWGqw9gwXN5hMe48Q+Hm1jde1a54dPnrecajVo/lkfxZH24ijlcxZY8hoth/RS31IjnNMdvzw0WJ5w8htucRj1L7PbiM7jnBidvYjBfjOHGXrnxJXb7R7NzGoXtwz6Wx2DcDLHzV7n23Nzbv8/jFLdgH8DGNAqHy1geK6551FvsLZ7KJdz4Dzd4Km8wLtGYNebby1mL3dwxjYqlrz/rwk0scOWWs9i5e087/fgD7czP/o/t3D3vHeybbf2W17cDb/8f28HDVw3zwmVP2zP8sPIjP3VP+/h9fjjb0f7Ut97UvuV1V7QjR5/7oTtn4b5yG8tj5cqGb81bMP7W42huuPUa7fNowDVv/FWNwoa9clZLGoXtJ49zGsXNlV9Yhau1vUan8mj03GDr7B0uRs8Vjt38KW78VW5G6rtyE3+ft8oVNtcevUbtxQdsvtiWNBouBnvlBodb+qhY4HCt3GD7wslb7OFWubpggz9XNGpuzy04eZNHsYiRvefKzsafWKLZnpt5/PFbuY3lEQ43sepNeMA9t+TNvTV9Hse4GbBRuQbjBkejY3msGNdww1cexRNu4VrzmLzhIu4+bzAuLvfhnj49p1Gx9PVX8wYbYsPNZ7rkxRBr5QYv5bFyg8Uqdveeua/cKldX5Rpu0dTGpTe0nZ/73bZx9PG28fRDbePWN7R2ydVt/9qg4cHuvO09plGxRpPhFpy8jXHzmW5Jo8HXXnmwXXvF/va7v/9UO3bybPv054+3r3v19W3fHn9Fc55bNGgPeEmjU3k0em7iSZ97Htcz51rz77X+2v/Wzn3oZ4dmeLbtPHRlO/Dtf6W1N/3pdnJ9s+3Z/fy+WvMY/z7Twc/V3752+tzwfn7Dq9ruk4+1jYc/3TaPPtrOPvrZtvbir2v7Lr1imHs+71MapTnD3qtoFI4mDbFOadS5rlp/cHpN8JhGc7Zyl7OORufyGG7JY69RPoPzcwScPM5ptHILV3HA4hKfe89wsV+4TtUfm/lLGmUXG9sqGg1XuOaxcgtXrz7Tea3cxvIIT3GDxR9uOQtzKzdz7WFt8gaLpecmJrjXKE1YHy6G/aY0OpXHyo0/Q6xGtY9ptOaxcpvSaLhsj4t/bH9ZNwxFaCh8YldYxO/baQUWXL+JV4DsabgKFq5NCja8EVoHKyLFY084Tci+ClsRpgl5s2ODFaLiC3avcOtfZsH25qPH9go3e8LhJiZYc4E9t58Baz7s4YYzXJsWHG78wLUppenV32iK2yVOdr5gDQw/H1phNs/gcBNfxXzkt7v27vMWbuGaPIZb8li5hQv/yVPPzT7s4gjXisPNfeXGbi/rPQv3cAte5TcofR7h/Fsv8JRGw9W8ym1Oo+KzFl5Fo2Pc+ryxG+bbE17SaLgZ8JhG+Y+/2Jc0Gq64weJ2TWnUXLqrGmXnO1z7vPXceo3i5i9DwqXXaPIYjRpwn8eqUfHhbi17NMg+pVF7wVN5DLYXbD982ac0Gq59HzXgaLLm0fy9+w60QzvPtDM/9z+19U+/u+0cnu8dfmjY/Z1/vQ1ds+3dc567L+xODvH+9Lsfa7/03seb3ye+7s597b/6P9zVDhaufDs/vOQaxqXmsdcoLLapPEaj/EVHlVvVKFu4es5uwFMatY94nJm+v6pGo8nKDea7atQ5q5dg9prHqtFwneqjVaPmGvaG57hFk/ateEqj/Kk/9qpZa6tGxR4ufR57jYq3/8ssdoN9TKNw6m/uvd7eYheve7H1fbTnitdUHvkIV/t5BkfTUxpNHntuyVuvUZzG/jJrKo/RfzTa59FelYtz7rnBfFeNwn39jWmUzbBfuM5ptHJNHntu8oibQXPByWOft2g0XN17Fpy8wXyEC98Vs/caDdepPlrzCIvNtYpGYfsmb2Kd0ii7Payv3GoezbHWGvZwe1ajuJ3d0TaG3r3rfv92nVo9284evqVdetnlW/9BhCPPPPdfbqzcxJO8ySN7zy04eYwm3VcsLjjcwgUP+GW3XTVoorUPfvqZ9tTRM+3Rp8+0t371TW39lL/wOf9/YxOL9atoFE49Jo9jGnV28s5/5u/ejdv+tv6Z326nf+ZvtY1739+GRW3H1be3s2/9K+3AV3731hed62fO/zvDyWO44QnTH13m54jnaXTfWjt++lw7d/0r29rJR9u5x+9t5564r519+uG2/6VvbvsOXjLE8lxf7TUaTSRvSxrt629Mo7jA5jhD/sOt1yhulau5c33UXtboReKRp2c1+oU8frF9FBf+nBH7kkZX6aO4sNsjZz3GDeZ7rNfAYxqF7Zn94DmNwheSR9hc2L6raDT4eRodsLXhZm+25Knn2msUrvU4l0fxG/znPWOKW/JmX1xqHsc0Kk59n+85jYZr1eyURnFxlvbaHhf/2P6ybhjEbSgAhUD8BK4AFYqCC1Y8ChtWDAorha6A2Q04TSuFbLDXDxUVK3TYfFhc/NcGzq4oFSqb2GCFLW7xs7kUqiuYLcXLZ88Ntod4Mj9ce26aF5yGbYSL+eHmjNj5ge3jzbC+8Zof7uEqrso9GM+eG/7Wpkn13GBr2WF7wvY0P9zyZlS5WSt2Z1u5ij15m8tjuFUuyaP5+Y0me/KI11gew2VJozSXWJc0iisuXmGjcum5JRZxwLiMcQuXmsfgMW7iZbe+cp3SqL0rN/aeG5/B3ggNOFx7jSZvFc9pNLGLG57Ko3tca956brC1uFmPE1uftzGNwuFa81g1yg+71/zyAJ7SqL3FB4tf3PCYRj0LVttw5TqmUXvZE3belVufR//e3OljT7dzv/w/t7Mff8fWF3Xr17ys7f8jf7cduu7WtnHuuXoy/3c+8VT7Rz9/Xzu9vtluuXZ/++++77a2f/eZYZ/zXKNZZyZ+o3IXd7hVjQazweb2eaxc/QC0pNE+jwY8p1H+xBH8xfTRmkcXbC9xVo3iGm6wtc4PrnkUS59HHNitV3/hPqXRcA0Ol8ptjEvOYk6jrnBlC7cpjcoH3wa8pFGc0kfNNyqXcDPsFX/u2aPJcIPZw6W3j2lU/OoPrtysGdMon/aORpPHys18Z5HPMewG+5xGx7D1/AWLi2/rxRtuyWufR/c1j+HGFm7h6hlsTeXW5zEaNcwXD/uURtNH+ckXduHG3udJXOKBxTKnUT4SK1u4TWm0zod7bmKOnc2e4Wa+AfcaDV7iFo3yp9eNaVS8fd7cv0Cjwx5n9l/dzt37/rbz6COtPfrJtnn3b7bN+z7U9lxxY1u7+kXP/tdIw83eBiwGeJU+am00B7NXruIJrnn0X0995R1Xtk89cLw98Nip9uDjp9rBfbvbV7/i2sHX+S9PrKeLJY2a67zgmkex9HkMN4PvHfJ66kzb+PDPt43/+Pdae+aBYW5ru1/+1nbJ9/7dtnnDV7TjR55eKY9ykzxEk1Wj+3zht3NvO3v9q9ruJ+9um0/e3zYe+2w7d+zJtveuN7W1A8PPTMPcqtFwFXf8i4F9TKPhFq5zfXTuc0zPzfpoNNyWNMoWLi/Q6LCm1l/No71xg5PHys3+YqaJOY1a3+dtSqPhxp+zYK/cxAmHu73xCdc5jSaP7GobrtymNCoW68f6KBxuiSV5q9zgPk89l6rRYP7sh5v19mALt+Qx3CpXvsQAj2nU3tZ7f2Vf5b2+z+Mct2jQ1dvDla3mzf2cRp2Nvb3Kx/a4uMf2l3XDSNPLD5oKkdgVFvHD5sAKzgfXWsj5ckSxKGDYczhNSYHD1rGnEPnl376wfdlTuIqQ3V4pVLG6NxSj4qzfxNsv8621JlzY+QzuucFi0Pxhv3Uw2MM1TQrncGU3YOvYvTnBaaji0IR6bubGLj6+YLzMz28Rem5wuBnmh0u4JY/h5rxg+RCbAdc8wjiOzQ+3qTyKS+zJY7j1eRSryxshjGfyWLnC0WTyNqXRxCoWvqLJKY32eZzTqHhga/JmhNcYNzmBw6VyM38sj+w+iNqvcg23qlGx9fXX5zHcjPobTYN9TKPhCourcmODo1Fc7CFuz2re+jxGo/AYt6pR89lztpVbNFg1CuMcrvCSRq2F5zQK4xGu8JxGYX+NZA94SqPJY7gkj5WbeMJt5/B8946NtvlrP9bOfeTntv5SbveLXt32fPffbCf2XbX1f/Exf6sPnjjWnjq22X7s5x5ojzx1pu3d2dpf/N472+teetUQ53lNhqu4xe9e38ctvcazcBNb8pY84pI8jXGTD5rDIRgXo+JoNPXnObsBj2lULOKSB/dindIoX7C54Za89XmE7eeZueFmT3tXjdprrI/av9douMW3EWz+lEbDLRp1X7mGW/Ikh/CcRqPJ1OuURnGz1jDX+VeuL9Bol0fzxrjxy7886/tT3MyF7Q2Hy5JGaa7WH/uURp2/vVfpozA/4llFo7B94D6PlZv4nJXcwUsaNcfeyduURnF1Frjlhyt2w/5TGsWN3YCnNGpf8YTLkkbxMD95G9Mobu7Fwh+cPPJVudU84gIvaZTdZ7pVNAonj1Pcwp3+8KHncJvTqLU1j+zn8zjk5aGPttPv/bdt96HL2+7bXr/1H5k4e9+H2pkP/Xzbd/2dbe9NL29Hy1/YVY1WrnMatX90Ee7iEmu4hps4xcfXFpchZxtnT7XXvOTa9uHPPNOePLrefv/eo+22G/ybdofb6ZPH29lz6wN3fxk5r1Exsa/SR2Hj2ID37DvQDuw429bf+Y/amd/4x+f/fbq9+9uur/6+dubNP9T2XnljO7B2/j+Kxv9SHnF3buKoeasa3b93Tzuxuaudu/4Vbe/jn2kbRx5pZx/6eDt76kQ78OI3tbUhpmPHnl9/4U5zsL2/nH1UffNVueEC9xqVR9h8GK8pjRruw+X5Gp3uoz03A6bFsflf7j7qs3PPzRq2sV5jb3skTxWHOy7OWT6C7W3Yv+aRvdYfuwH3ecTVHFisyWu44eFKHvkOV3hUowPGzTO1bY251rD33FbNY69Rz/lbRaNw8hhuvUazFx7JCy5zGuUj3GB7sFeNJs98s4t3e1zcY/vLumEoLOJWuAqJ2BUG8cMKWfGk0GGFlEJXENYrWDgNWuGnWNgVPLvBnoZtHczvGBYfXBtB1nszFBf/aejiFq97z2B8rBVLzy1vTsF8h0vlxm5P2GDHCU7D9prYYCNczDXsxy+7M4q9cqtNrnKDnT1cufHNLicw38lj5Za8BfOdBi1m9uBwM7Z+o/kFbqvmsXKDax7FLjYNFddwC9fKjc0cc2Gx8wG7wiUaFY81bHMaDTcYN3iOmzcbrz6Yxz7GTTwwf2Pc4F6jtb5W0ehU/bFXbuLx3FngaH7yGG4GHE2ab/2URoP5EWt0Em7iHNMoW80j32MadRbW5DeafNuzchOj9dm75zaWR2/82Zvfnht8IXms3NgN/qLJOY3aC+7zWOtPzP4rd+fe9eNtxwf+bdsxPD93+Oa29of/TrvkRa9omxvP9UHz189utB/7mXvb+z75zNZf333PN1zfvuXV5/2OcasadIkj3OBqr1yt7TXKZ7iZiwN/q2iUfSqP4WZkvr2iiyWNihPuuY1pFNbn4Ogk3NxXjSZvwXzbEw63aNQ8ZxNNzmkUti5cwo2/4JpHw3z+lzTKZk7PbUyjLntZv6RRexkwTnPcwoVfuOe6VH99HqNRdoP/cAnXYD7NHcujvSs3djHDYnBvT3vPaRSOJnEzf0qj4cav3tRzG9PoXB6rRsVmrRjCle/KDWYXW+rPqNz6POJirWG/yjU/rMFLeew1Cmd+vrxc0qg19kreah7DLVzFljwtaTQ4muSn4spN7GIR25JG3dc8iu18Hs+0008/0s7+3N9uO4cYDv2x/6Xtf/MPtLXXfFfbc8cb2von39XO3P077cCrv63t3n/+v7Ta59GAk0f5E2ufR1zYrdPrgqc0GixO+PSZoeftWW/XXXVJ+8+/92Q7cfpc+8znj7U7bzrU7ntsvX3400+1M8P70LVXHGwHDwxnM/Cc0qg9kreKnS9cuVm7sWtPO/fY59r6z//tdu7DPze8H55r5/Zf3va89YfbZd/yQ21z19527Mhz/2Gjnhs8plFnk7/MMn9Uo3v3tPXdQ41eeUfb+eCHB4E81fyX2P3V+9odX93W9g2fNwdu0ag9+LanveY0CleucK/R5DHc7ENT4RKuYxoVT+UGV27RqNzYzzP++Df3vEbP1yPffKb+2O0JJ4/hak/z+YxmaQ6295RGDbjmzfzgXqPicoVb6q9ytf9WHkv94V25mYube2vMtRd/Uxrt8xhuRrjBPTd+fb6NvXL9YvsoLPZocIob/uFS85i8jWk0e7OHi9eat+QxGg3Xyo2/XqPWiS01UPNWuaWPVhxulSvf4eqcE8v2uLjH9pd1w1A0CkZxELwPjsSuUDwjdgWmsMyFFWC+vIAVGsyP4lHAsec3mn5LYR2753CajqIyP4VoX9hczxSm/e0FK1qXhlcxu/WaSrA9cMGtYj7Dle80KRwVeriFqwGHm1fx4QaHmwHzW7kZ9jNgNlfPTZywubBYxBvsHjcYF1zNyW+Xwo2/nttUHo0xbs7AfH4qN35ir3nkl12clZu54SY+987N2Yg/3JLHyhW3cIWXNGrP+m/WJY9TGvU83OY0ihtsb3hJo+LuuQVbXzVqL/PDZUmjYoTzZvT/Y+8/4G27rvOwd5x2z7m9ABe9gyBBgCDB3ilKoqhqybIc27LsRI5cXpyX2C92nMgvdtzi2I7j5/rsPMdxTSxZtkSZVGGRKIliJ9hJsIAoRC+391Pf+u+LD5xYWLtckr/3E37vTnBxr2+NOccc3xzfHGudvfc9ZyiPbX9rwx5uGtzXaLgaBzt39LlFo3z54WqSRmF9k8fkjU/++tzkwzrLEzwuj/391+YRbjUabIz+5hdXy03fcGMP16E89jUK42Et9J2m0XF1NJqcm8Ot09zH/m2tf+B/r7mNtVq4/AW19MP/Y53ec0MtzJ//4Szcdu5Yrl/79In6ud94pNY2t+oVt+yr//b3v6jmar1by+dqVGzWC7fEGm7jNNruvxa3eYydL3Oaa5JG4X4eJ2mULsSt7s+q0XCbpFFc+JYnOFzGaXQojy3XVqP64maucA23VqNtrcl+FCfcrzW4iY8/dZ+95WaucAvX7L82jy3XVqPm0uh5vEaH66jruCSPLTeHOBzhljyGWz+P/bzh1deoAw/xshtj/LQ8jsubBocb+9A3szSY3zZvyeM0jYpNvOIe4hp7i/Vp8zbEzfxiZZtFo0N5DLdWozC/4o1dXC3X5DEaDVdxJ28wXuEWTYqXnoMnaRSXcXU03KJRfs3fapS9r9F+HsdxSx6d86V/y63No/HRaMsVN7FuW+nsX/5Qbd31c7X9rX+slu/4vtHaavN7LqsuyDr7yXdWXf2y2nH1C8dqNHnsc9NabtZQ7GwtN+eOcOMbF3HC4Xb61Jm6dNdWLSyt1N0PnKgTZ9br/Z96qn7jM4fqU187U+/+xFP10JOn646b9tf+ve4Bz84jX+PyiBvcavSkvHd422NfrK1f/mu1/sBdI46L17xk9A3zs9e/qePace9ia2sNLvziJu6Wa/IYjdJc8jZOo96wO7u0u9b3XVtLj3ymts6cqI2vf7LW57pn45tf1XF79v3Q3PyHyzSN9vffkEZha+aaZr5x3KblcZJGjdHXGOfZf+GWPJoTFg/c5lEsGqzJS2rJNI1m/yWPQxoVDztf1qbNWz+PzsfV0XG1hl1f8fe5wa1GxSYOeFodNQ5X545ZNco3PE6j7Jpz6zPELTj27L9+Hoe46evV/ONqTTTaz+M4btGoc/eUWTSaPLbcxNrXqHjZzHWxPf/bxTfrumYDadksNkjED2czEL/N0t5o4Xaj2yy5GaVoZSMHe2XPRlcQYA3mF243PpyND2cjO2zaFALzs6UQ2NhswfrDxoSb2MzJpo949YHHcRMzrMEtN/5wU3TCLVzN0z7otlzzkGF8uIabgp6i5hCXtQ8352I3NtzEz7f1SgGHzQm33Ixvb0bhZqzGn8aOo1guJI/68yW+cNU/n2iyhyt9jctjy40vPpNHc5mTr9xs4EkaFYP+GjyJm/nExp952flhD241qr95W264DnEzH7vxs2jUXMnbOG58svOZTzTFhhO7V7G1eYP5Ce7nsdWoOPh3Hm4tV3GJx3m49rkNaVRfcxnfcmPva7Sfx3Abl0f984lmn5v+MD7WDB6Xx75Go4v80B1uxvLR5s0cuEyqo6c72/pdP18bv/4Pam69+4F75yW19MN/qXa/8LXV/Wj4LG4L3esnv3y4/v4vPFCnzm7UFQeW649+76V13eXdw932Zz9A6R9umliji3Abp9FZ8xiu1nmcRsUwiv3pPGrwJI0mL4kN1vp5nKWOBotLfLBmPD7juEWjcPL4rLx1vlqNwvrbf/qbO9zGadQ4WOtz0x8ON1is7NM02uax5TakUbHoa052cw7lkR3O/tPgcdz058t84ca/63Cr0eCWa7j1NYore/YfHvgM5dGcLddpGo0mXW9x8ujV3G3e4PTXwhXGNRo11hENhlvLVVzicd7m0br0uSWP/MHGzKLRcE0ew20oj+E67jlmKG/B4zTqXGxidQ1uuRkbbsmbOdM/uJ/HYOd8mktjn8QN1sLN/EMalUfjPccMaRRuNSpetlajOzo8/+jna/3LH6iV1/6+Wjh442juNG8KrX32V2ptblttXnVH7ejWfWkZl+45p8ljn5tYk8eWm0MTyywaTR7Z4ZUu3q2tzbrh4Hx95eFz9eCTZ+uWa3bVT7zt2vruVx6sHSuL9e6PP1kPPn6q3nDHpbVrxzfuh3yPy+N4jc7X6sd+rrbe87dr68iDo99Zt3b1y2v5R7r74Y13nr8fdrG1eRTrUB7h5HHEpctDYhunUdjajvK4bak2dl1Rq9svrYWv31W11tXIBz9dG9v21PL1d4x8xJ/5jYcnaZRvMcHGmFuDx2nU2vSfY8ZpNDh5bLn1NSpWh7GtRvU1JtzY+ZS35BGXfh7DzVivxve54QCHW5s3eJxG+/uvzWvLLbitNeGW/TjELdg6T9fo8POoBvfzmLmTN63l1uaxzVvwOI3yj5vx4utzMzbcHOYyJ1s0Gm59rvqr+fpP4jaUx3Azf8uN3byJteXaz2M0Kq70H6dRh3NjvYrpYnt+t4tv1nUtG99GJGybPgU4G7O92cDtRrbxNBst2MaFU5RsXNimUWD5sbmGCiy7TQibBzY2GzMbN028eSfeXDZysHPX8k58io7YFYuWW7A5FP9wVTxarjiIB6eWa7jpB2swv7jkZhEu4coGs/NnLlic5g8XBanliku4Wkf9Wy5tHvtcw6292ZhbC2ZPnvVnx028WssteRSXYxI3eRCX+NpPNKflUR94mkbFbC36edOsfT+P8ifWaRrFVV9284mLfUij+if2fh773GCHteCPbZxGxYR7u//Yx2k0sRvXctMP1uA2j7C4HOPyKHZrIc7khd15n1uLxd5ya/MYzK6v+HCLRts8wv395xXWT7ya2JNHawQbC0/bf/08TtIoTerLR3DLDe7nEW7zaLzmG3Vbn/vlOverf7vmVs/U3O5La/EH/4c6e+WdNV/n3zxJHv0C7NWtbfU3f+Zr9fXHT9e2pfnR76l77a176sjR6XWUTbzTNOrctXCD+3kMN1zMpQXz/e2oo2Ixr/mdO6blsc+tr1Hn4pcT90A8w62fRzHw1c/jOI22muxj8Wpij0azX80LT+OWPOVNqlnyOK6ORqO0oq88sA1rdLiOwtPqKLsfgMLNXOxDGtU/sU7jpq/1SX+25LGv0eSx5QYPaRQ2zrrNotFwDTfHuDxaC7kTR8ttWh1tufXzGE3i0v5wNU2j/TzqJ15N7Mmj2PlLnvrccDGeb7jNIzwuj5mLv2kaTR7Dra9R6w9b33D3TDeLRmHzwOEmTnhIo+Kj5yFueLDDxjvHN9zwPrvaxb6wWWc/+Ys1v/fyWnrB67pVyA+XW7X66XfV+j0fqrnD99bal3+zNlfP1sq+g7W097LRt866oEfx4ITbJI1mbehCv3Bz9PMYjSaPLbdtXezHTpyp99x1uPbt3Fb/0x+9rV75ov1145U7640vuaQ2ujne8YFH6/pLF+tF1+9/Th5nqaMnT5+tzbPdD/2//U9rozvq3KmaX+7W8S1/pLZ975+tk/Ndv/nzf5hrKI9i7+cx3KJR58bq3+ZtnEZHedu2VOf2XFtrK3tr6eHP1tbq6Vq77+O1ufvK2n7tbc/UGj5obqjWJA8t7u+/aRplc8yiUf7MNcSt1SjfcLvf2loTbv08ttzgto7CyTN/YpmkUZjfNo/idAxplP/8HDHELXmDp9XRFovJXMnToEY7HHv2X5tH4/t5NM412FpO0ijMN5w8JvZxXO1t8zl3jd0c0SScvF1IHYW9Gj+rRsMtz97ihFuNmktcchOuQ9yiUdh5v44mb9GoMXyzi+9ie363i2/WdU2RIHzFwEYi7nbzED/hp0DbkGztRrdZ+Mnms1lsSOd8wpr+NrqN6BVui1iL+YU1WBz8BysUHpIUAoUjhUEc5rOpHeKAjdUHj5YbrvgF69vebHBri1hrF8M4bubzGm7OceMvXDWx46p/W+TgfpEL1z43ccTOP9/JY8utn8eWW5tHmE+YTzdDGDcc2PERi1e4n8eWW3C4JTZ5cN7nBodbuCZvbMaMy6P59YH7Gu3nsb0Z4abBOLUa9eoPCOhPc/rj0ucWjQ7lEbdw7WtU3MnTJG6wOds84jKOm7Ga8Rp7y63VKE6wPIp1KI/smv6aWPWDk7e+RluufW5wyy0adS2faIabuYOjUXMnb+zTNGpu49u8hVtwP4/scJ8bHI3ikTZJo23ezMnWavTM2katff49tfHu/2X0w8nWtm7Ot/7XtftVP1JL8/VcjZ4+Vf/6vY/Ub3/+yOj6G27dUX/oe67p5v9GHsdxS+xihadpNP31Hcpj8qavdeMv3PoaFRMu+sDyxrcGj7j1NCq2aNp88DSN6hdu4zSaPJrPgy4cbuE6pNE2j5M06hUOl2kaHaqj8FAeNeOsXfI6xK3NY7ix9fMYbsmzPn2NtnkUo77yAoebBosteYQ1sZkXnqZRfmH9xRJuwdEonDaOG4xb8mjONo9DGuUbdzY+YY295SZWr2KbtY6mtsgJ+ySNOvr7Mdz4wq3VqLnZosE2b/oHxz4uj32Nuu5w3fhwg90f+YW1fh6Nn6TR5NmzxiwaTd7MyTZJo+aKBqdp1KtYWm7GD3ETn1jML842b8H9vIkLTt5WV7u8zXX30Se+XGtf/PVa2HdFzV9y/eh3sq1+8X115tf+cdXWxuh3ls6dfLI27vlQrX7lt2vh+GO1be/BOjO/ozbmuti3r4y49TUqljaP4arWhds4jWrJS/IG79y5vR47ev4Nube+/GB9Z3e07eDebfUrH3uyDuycqxdfs9TxPp/HaXV0lEd56+aaO/pInXnnX6vNz72ro79e87svqbU3/vFafMMfqZ1d7Avdz9/RqNjC1St/fW7wkEZd96ZacMvV+Fajz+TRH7E4cFOtzi/V4sOfrVrrnpMf/GytX3JTLV9+48iHvsZ4Q8GcuH676ig/xodLuPa5tftviBvcapR/WIP11afdf3Cbx3BLHnHpc4PNkZ8j+NbYkzccWqyf+ft51MKVXSzZf+EWru1+TB6tnfmzH7OWbC03Ns34vkZxM1fLLVz7eQw3/cNNf8+3+rfc9JtWR8dp1JG1YIOTt5Zb8ji0/yZp1Fxw8jRNo17Fqh+cPPa5uS4214e4weKfXkefq9Hk5WJ7/reLb9Z1jaBtGK82q5uLjUz4LbYR240MZzOkKGk2T4qS4qIotRuX3XwwvzZiilA2oo0Ks2Vj8tduTBuVb1iccN55bzE7Lo5gRSfcUpTCLesgBlghxTU4RQqHcB3ixm+4ZS3Ml/7hZj6Y73CFwwVX8yX2PjdY/P1PVPizvvqmICePKcAtN2OTx3BL7MlTYjcO1uBxeQy3cE0eYXNofS5tHiflzZytRpNHRdrvrBvSKKy1XHGCJ2lULOHGl/gnaRSmJ3gctxbzLUeO9G+59jUKGxtu4zSaPOMwxK3VKGxesfW5tRrVRxz88yW+aRodl8fEpm80iou5tGC+2zxa12hU3oby2NcozJa1wavl1uYRTqzi4t/+6nPTPxgP11pN9jUaruPqaN3zwTr3H/9a1Zmjo79yt+17/lSduvm7anG+W4sBbu+761D9i3c/XFubVS+7eW/917/n+tpa7x7it43PIy5ZxzyYhiucPLbcYp+Ux2jUYaxrLbfksa01cJtHsY7TaPLI7qF/mkbbPLJP0qi8sPX3X7j2NZr+2V+TNMoG89XnmjyGG7/wLHUU5pcuYfMNcdO/zRucvIUbW3A0KQa++xo1J6wlj0P7z/U2j+YRmzU0n3OxjNOosbC9wp79N06j/LsGh2vy6JrYo9FZ6mjLjT3fzBri1tdon5vzcIPNBYtTPPSctQk3ONyC9e9zC8ZfX9yci9X5LBptufbzGI2GqyYXwX1ufY0mVtz4H+KmPy5yay2C9Qk3PFscrsljnxus4aKfsX1u4/I4y/0QF3ZjHW2eLqiOdlxOr2/V+v7ra9vjX6izH/m3de7Tv1TnPvazde4T/6EWLrlu9IHNxt6rattm91x6+lhtnjpcaw9+ura+9P6ae+reWt2ar7ldl9aOzt/CQnf/PDGem7yILVwmaVSsbR7ZR/v39Kk6tbZU7/3EU3XLNTvr1bfuH6112vFT6/UfP/hY3XnL/nrZjSt14tSzNTq2jnYx+qNKa1/+7dr65b9acw9+pja3quYO3lzbftdfrJU7f6hOHD3c5W+4joYrv20e+9zCPWuRnyPoZJJGn8lbF+tKN8e5S26ptS6+Jb9P78zxWr//rtq44vbafuk1I994RpPTNDpu/7V5ZMfVNXbjxSm2b1cdhcX3LI12/bMfk7fkkR03+Jk89upo8uL6OG5wNKrByeOQRvv7z3zmZhdXuPTzCLfczNGvNbDD3OIb4tbmUSyavuPyGI1qMBs8670+3CZp1DrIqwPW/9tVR6M7Y83TchuXx1nrqHPxXIhG+3mEW42Klw7EdbE9/9vFN+u6phhoNojNYjMQu41M7DZDsI3gWjY2W7vRbZZ+EctGDtbYs9G9BvtUIQXdxm8/ZQgWh41rI5vPuc3fFnRYHDZ6W/Rw49vG7nPjDz/zu+a8z60t2HyZM7jlhmufG7t+1rnlyt5yE2+KnjjF2xb0cOUv3PBIkepzg8MNNgdbm0fc+gXbHM7FarwY2jyKUX/2cXmEw6XldvTo0ZEfPwCN4yZu2JqLx9z6TNOovtGg+NnGaVSM+osBFhOcPLbczB8N8QMnb7D+weJo8xYufa7RaPxrs2gUHsetr1Fz+AEInkWjrgdP0mjy4LzlOk6jk/Zfq1F9NXHPolE4edT4H6dR/fOJ5pBG+TU+uJ/HPrfkVaywvQ33NYpbP48OeJTHtY7rPR+tzXf91arTh2ur5mrhTT9Ve77zp0a+T3e+ohHczp09Vfc/dqb+3+98uI6dXKsdK/P1p3/shnrxjZd0P9mc54pbuESjLfYqftdh50Nco9FZ8ogbLI/WecRtikb7+9E6anCrUfNpYkms0zSaPI7j1uZR40884SbuIY3C5mCbpFHrZIz9p/8sGvUa3OfGzq/xwbiwT9OoNTe/sfpM0ijfzpOXIW79vPEtBhi3cIVxEYuYjBWPWI0LF1xbbslji8flURyw/ddy09eYvkbbPJpzKI+tRvnGKXiSRsM1/YfyGG7O428ct+TReT+PxgxpNNxdG+LW12g/j5rxrUbDjd3rpOeYNo+4JI9D3GDnxsiJQ99pGh3K45BGcU98rUZbrnDLLVhs+oVLnxusn1qnwZM0yr/z52h0abHWVw7U2nWvrh37Lh39HrbVxe554YXfWft+5Kdr202vrtWr7qy66fW185pba/PM8do6daS2znY6fOprNffVD9TmA5+srW49Vy6/vpZ27KmTp06XT3FwaTXq3Ku5Z9GoeJPHZ7ht+p1YJ+oTXzlVDx86W296ySW1fWVh9I93O9r1ix98rD7yxcO1e9e2uv3GA7VzZa67Z/mGzzf243Pq6Hqnwe3dvf+z76pz7/qfqk483t3LunvUS7+n1t7+34++tbZnp99teL62JI9DGg3XadzkQSx0Ag/lLRoN/sb+822lbbV+2YtrteO2+PjdNXfmaG089Plav+L2mtt92YhPy3WcRtta03LrazRcaSnPMWLzKvZw62s03ILHaTRrwfYcjT6dt36tabk51yc43PQ1N9tQrWm5yZf5ksdpGvWaD1ImcZtUR/VpuVmvrIV1fkajPW5tHq2TOeBwG9IobJzxyds4buPyOI4bP7D+cLglj3yH24XWUXY13/rOolGxwF4naVTsxouztY/L48Q62o3J2jrX1yufF9vzu118s65ripbNZSPauDaljZx33gk/RQq2UdqNDNtwNosNmaIE68eXDQu3G9dm02B+bbx2Yzr4tXHNlc3Hf8amKKWIiFM8eac9D67hghs+LTd94LYoKf7hZs6WmzbENdwUqxRMmB84N4cUmXAzNtz0D9fkJVz63MQZbhoe4YKbdU8ew6292RhrDhgXvq1/uMHyl/gmcdNg/ZLHlls/j/zyn28UwG0e8ehzbfM2SaPW0Xiv4cpXX6MajJPYZ9EoW25GkzSqf2LvcxvSqPithfnwark6T16TRz5bbuM0qsGut9xmzeM4jYqFL1yShyFurUbhPjc448UQu1jM2WqUHZdWo3D2X/LY59bPI1/jNBo7bF44eZukUVzE6ho7PEmjyVvyOP/oF+vsf/jzXYDdDygLi7XtzX+kzr3iJ0Zv2i0unNec8dHoqXOb9Xf+3X31lYdP19LifP1nb7+qXv0CfyXOPzkaX0fDVR5xYRNfuDlnH9Jo8hhu/Ty6hkv2hxharq1G4eQx/ZPHcRo1T2Izt/Nx3Pp5nMYN5t81ONzYnbcahds8TtJouOGctRni1teoWJJH3NjCteWW/XUhdbSfx75G+TBX9nc0mjyKIXk0l9ZyjUaTx3ALV/3EO4tG2RP7NI0O7b/kEY5G4eSx5dbmsa9R142dplF+2jyKq81jn5t5xIP7JG5t3oLDDXbe5lFfPq1Fnxtsrr5GteAhbslj9pO+4cbe5hGORvWHo8m+RnEVn7HmMj5cx2m03X/9PFo369vmEc6bG+aWP1zGadQ847i1ecSNf75bbslLm0fj2zyGW/K4bWmhztZSbV59Z+19zY/W6s1vGf0hhY3FHbVzZVstLczVqc2Fmrvq9tr72t9Tc5e9oFbPnamtU4dqwR86OPpwrX3lA7V29/traWutFnbur5NbK93tpOO2cv4HVlxwMF/yLM5wnbWOin3bwmbNba7We+46Vl984EQtL83Xk0dX6x0ffLT+/W8+MvL3yJNn69c/fahOnOnuBdu2atfyRm3fcf7nCOuQPG5bXqkzhx+rc+/5e7Xx4X9ec6una3Ohu5+95g/Unh/5C7W148DoG3XyNKTRfh41eFoenVsXR5u3IY0O78fza7N21R21dvJQLT55T9XJp2r94S/U2hUvqd1XXNOty3SNmksLN3icRrXkCQ43cbTc+nnscwtuuWkwfvBzNNrh1NFw6XOzLqk1YuabT/GIz9zWGw635DEa5afNY7gNaZS/3P9ajfa5we1zDNxyg3FLrUnsyVOfW/JovcUzlMeWW8s1h/HTNGousY3LYzTa3uuNwSNck8dvpY6aS8ywV3icRpPHPjdx9rnxJY42D5M0ajwufW4ZL3Y8YefGi+die363i2/Wdc2GJHZHiqDNYjME2yw2gM2VzaE4ZGO3G53dWGPYXLPRbFjn2fg2EGyz2sg2fLCNrF+K3pEjR0Z+Uxhg1/O7JnxTS5z6pzDom8IA862PYtvn1hYK5ynI5hziNlSw4bZgwy035+z8OY89XGFrAoerNsQNL3bzpmiya+Lhq+UabnImd+zmkFP8g1uuidUcboYw31rsYmnzKFbXk7c2j2JkN49YzMO/85Yrbm3ekkc6NX/yNqRR/swnHjhchzTazxvc16gGh4v+Hsz5m6bR5G1SHsNNXuSCDZ6kUXP089jnZqz1ci4W/Vuu4zQaLrh5bblnXfWDNbGaY4gbG37j8siXMa1G+cLVWgx9ogm3XIf2H6wFmzsajWbavLV5TN74bXE/j3g4zGst2TX927wNabSto+fWN+vsw1+qrXf9ldFfutvi41W/t/b+wJ+pxZXtderE8VHu8jCKm+eOd3zoSP3qx56szW6t33rnJfVf/MjNtdRxwEUM/Pe5BYdb8oBXy8087N9MHcVNX834cRoVg7EXUkdhdr7EhIvrsYcrnLylrzbErZ9HD75wv9aEK9/whdRRvmENFuMkjeICezV/yw1uNaplrcTVcm25tXmcVkdxi92Bp2tiMyeu4YZrm7fk0fq23DQYR7HqB/e5BbOLt80juzaUR1jr7z9c+xqVi3F1tOUmBmONEZcxcLhm3bVwEYsYWi5eW2yc/rnXywnf2jiNWotpeWw1yjcu2V/hNk6j4dpy41sLDjc8YP1bbtEk3Gq0xeIc0iiu1oLdHpym0dSacOlrtM+tzRM8SaO4hGtw8hauMD9iN6/YkidtKI/JW/LItz7P0mjn0++wE78PXnwza83vtItGlxbrzKmTtbaxWbuuva2WbntbnTv44tpaWKz5s0ervMl14slavecjVfd+qOaPP1JnthY7Yge68btG/8w0fznVOoeL15YbruZL3qxxn9tyd3+6/rLl6n7UrrvuOVXv/cST9f5PPVl333+8XvHCfXXpvuU6dHy1Tpxer7u/fqru+uqpeuzQ6Tqwa64OHthdO3es1JmzHbf1rVo5+Vit//Jfr40v/ErV5kbN77u8dnzff1Ord/6+Wtus2rZ4/vc9y7v1EpsYo1GxJ4+T6qjY+5r06lkjGLchjY7df12OjFm/8vZaferBWjxyf82dfKK2nry31q96ae3cd+lo/dpa09coO1/Zf+M0Gm6ZO3lq89bmkR/xtnlkD7e+RvnPeJjvaNR8wf062u4/uK014aoWeY4Jt7bWfDN1NNzMw18/by03/afmsetrTGpNfBnfv0f0uU2qo+HGf3C7FmJpuYnd9eBZfq7AA05ejJ3ELVj/to5O0qh1gLXY+e5rNHaxJ4/BfY2KXROLeGFxsGvhCkej4Zo88q1PX6PWOLFfbM//dvHNuq4RuSJN/DZjW4Bt5GC2FCnYps/DoA0I85WNaOPwmU80s3FTdGxcfmw+87PbZA7NRtUXzkbN3OblPz/Q25SKoFj1TwFP7IrQNG652eBgfLilKIVbCq4W3HJLkXIdDjcta9Vys0bWgg02Dxwu4uhzgz1siR229jCfuLVc8WxvNvomj7i1eRMbrtYb1sylX5+bvA3lEXbuCDe+ws349DUeDpfkEdZfTsQTe5/bUB5d8yYuPEmjsLnEAYfbJI3CfMHaOI0mb0Pc2jxGo8ay4zuJW+z9G+mQRmF28Ym35TZOo+Gq4RpurUb1MQ8u7K5N0+i0PLYaFZNYzBlu/TzyFY2Oy6PruERjrjvnT39xsg9pNFzhcXmE2XGLP3zgaRrN/ls4+WSd/YW/UFuPfrFqbrG2ver31Oob/0RtzncPayvn/3gH317F5xdb/+Ynn6j/41cfrtW1rbr+8u31x773QF22f3stLU+vo7iym9ta4GJtZ9Eo+zRuztmtqzmcT9KoubRgsY3TaPLoVbzaNI3C4TJNo9YBv+AhjbLHv/7J4ySNssH8aeM0KlZ+YXmUN+cOftj7GjVefLH38wjrL+7sP7jPrZ9HXMzRrk3yaM7Y2zyKWS7gNo8tN3PzYy7nDm2cRmFrOsStn0fnxsDiG8cNb+sBy800jQYPPcfMWkeTx1aj4hVbm5dpGm3zGG59jbpmrNj4i2YnabSfx0ka1d98rkej5gvX5DEaDVfz8tfPY7gnT9Y5eJJG2bL/4CGNWm9cXLcO0zRqjdo8isOhDWkUd32zVuE2Sx7HarSLwXm7Fi23Z2kU10uvrzNXvbK23fpdtX3/wdo8e6I2Tx6qrdNHa+6xu2vuS++rtUe+3N1euh/4D15XG93r8WNPv1nxNDfchzQqtuQxXFpu/irsi65ZrpfesFwvf+HBeskNO+p3v+lgfd8rd9fv/e6b6uqD2+voyXP15LGO79nN+uoj5+q3P3e0Dh8/WwcP7KorL91VZ770wTr7jr9YWw99pua2up9HLr25Fn/4L9eul7599K1Aby5av1G8XXxDGvXa5lHcyc00jRrffjOrzWNfo+3+g0calbdurZZ37Ky1K++otUe/XIvHHqn5E4/W5hP31dq1r6wde87/DuUhjY7y2Nt/4hvSaLg62MUiDoc2qY5OyiNsjfmDxTNRox127lpwv4623NrYw7Xlljy6Dmf/8SN3mtidO8ItvI1vubR5hNs8irXNY7j1a434xYJPW2vCzRzJI1/T6qjXlpvz4Ekabfdjn5tYw03smjjl5lkanVJHrQeMW5tHXHAVg3OH8Zr4YLH0Nep6uMHiCLdxddR8s2i0n8dxGrXeeMjBxfb8bxffrOuaDWHT2AA2i82QwkDsNkOwzWEzwDaH82z0bPx2o/NlA9swCgGsqLHDNmqKmv42qk0WbGPrl6KXTxlsbvMoks5tfi1Fz2GeFAJ23GC+Mh43OIVA/ObFB7b5w7XlBpubz3AJN/7CTctawDjwzY6L67GHW7jiAqfosTsXO9zevBJ7uIlLfMGxmyt5bLnJoz7B+tKFOMWif8s13FquYoo9eYTH5ZEu8rsm2MXVzyOcgt5ym6RR57mRhts4jcLWyRywGHPjDQ438+tn7nAZx41fGDdYXHDLzRGNZo+Yp+U6TqO4wHI4TqNiSh7zKd40jcpbu1/FPk6jyYMctRpN3mBcYx/K45BGnRsrzmkanZTHcONf7LA58wb/kEbD1fU2r5M06tD4U0PDbZJGV9c3R//sp371b9TmA3fVVs3X/O1vqz2/+y/W0s69dfrkiWe44WTswkK3vifn62/97H311LG12r19of7M77+l7rh5fx05ev53t4RruLQ4XKJR/cUqnsOHD49e2bWWWzTqHHfc2jyK09qHG73JTftD9ziNwu1+FeM4jcJiZjcu9kkaTR7haLKvUXkTp6Y//+E2TqPhOksdZY8uJmk0OHmEo1G4zavxrid2OLUm3LTkEc7+cx5u4zTKl7jbPMGz1NHEDssje7iZU1/XwqXlph8cjeo7hFtujmDr3HLVl72v0Quto9apzcs4jeqPi7y0dTRcYw8XfTIejib7GjXe+RC3vkbFHQ2bbxaNDuURbrnxJ/ashbVmH9Ko68a7Hsw+SaP6iEt8bOE2TqPJo/6JfUijsLhcM5ZPsZhvSKMaHC5e+9zgaBInta7VaLjB4aLxH+6TNAq3eZmo0e3d2nWxna6lmrv+VbXrjrfV4mU31/qpo7XpDxWtna25Q/fVxpd/qzbuv6t74F+tbZdeX6fWursObsZ3nMI13MMlXNnDrdXo8vJK7dm5VJfuWK07btpXN15zYPSL60503F7ygoP1lpcdqGsuXanHnjpZp85u1cmzG/X5r5+pu+4+VNc++It12V3/sLt5PlLz/tnrrW+tHb/nr9TZvdePfg+cWMQmx3mOEcMkjQa3+3VIo/yIn1+6CNdJGm3zlrw+o9Fu7PLOPbXpG3YPfrYWTj5Vc8ceqtVDD9X6VXfWjj3nP0Ae0ujQ/kvsQxoVc55jkreWm35wX5P9PGqtRrO/jG25wrG3Gp21jrKZW//2Xh9u4Zo8suMCj6uj4SbPfo5wveU6Lo/Oh7i1dVS84oTzRu63q47C0Vzyxj6tjoYb+zhuWSv9zccWbrPWUdh5X6OuwXyGW2JPHo3vcw2XcG25wcaJLVzEzm7ecMM1XDT+07+fx6xteONDIxfb87tdfLOua8Rts7RFKQXYhrFJs1FtMLa2SNkYfGTj8qXBrhuriGQjKko2LOw6zE82IuxcLMF86WNjZ6NqKUoeHNkVIfMHi1MhCRfcxNtyU4D7XHMjbAtwuLVFquWKk1j6XPlJ4dBf3xQQdn1h3OCsq/78JbbkaYibseJsuTjv5zE3m+Sx5WZdzBkufJsDFv8QN+PYkkc82ry13BTgcEuBzTrjNimPbd74G9JouPElbq+Zb0ijYpqUt1aj7MbJmVd4kkbhxJY8TtMobL5pGm33n1gmaVS8ME6TuPKbPMpTuI3TqFjYrGmbB3iIW+x9bn2Nwuzmw6fPLXmEo1FN/3HcjGs1ah1gDdc+N77FYg3DFTbvuDwmNvHD4zTqgBc3VuvsO/9KbX7lN8pv5d52+9tq7bv+m9HvJ9qxcv6PPvAtJrxWtnUPRGfO1T/+xQfqc/edGo35/lfurt/95is638PfzIKTRy3cwy0axndWjYbLUB7Dzbrry2fy1s9j7NGkubRpGsVFHswdbuM0mjyGW2Lta1Rc7M5dw7XPrZ9H18Zx62vUXNP2n3H4JI94JG+TNCoP1jJcpuWx7c/fkEZxE4vYjNcn84UbLmLmW0xtHuWj5eY6jBu7V/NP02i4tnmbxA2P7D94kkbTf1IdtU6po64br03KI7/J4yx11DjxaH2uLbcLraPO+TB+iFtfo3y3eZykURoTW7gk9j6OZvp1dEij5jfeOmnTNJo8hlvyyN7XKF+wZ41ZNArzg+s0jeLGX95EMk/LDU4ejZ+1juLCt/5t3vp55OuZOtpxOXGs+4F9x97afv0dNf/SH6jTu64acfRPZDfPHKuNww/V1td+u+b9E9mzx+r01lIt77+ylrv7y9x8txYTas24OrprF411mjtztk6cPP/7M8NNfPv37qlbrtlVr7t1e+3bWXVuq3vGOXG0fnjt5+pVh/5dLayfqdX5lXrqhT9We37Xn6kdl1xd257+IxLmML88mAsX8U3TaPKIR5u3cNOyP/k2vuX2TdfRnZ0u9hyotctvr/UHPlXzZ47UwuH7a/3UkVq/5hW1Y2fnv4uxr1G+J9VRsXgNt9wTZtHouDwOaVRfXNs6OUmjMN76RJNDGmUXr8NcWrgO5ZHflmu4hau+sHiNj+bGa/Q8HspjuD0rjx0WW/bXOG7JI5z+bR6HuLnuWtZGHG3ewi2Yr3CFw2WcRtmNwWVQo0+Pb+sozDatjoo7XM01SaNi5Wcojy03Y8xjvsw9SaPGz1JH27UV58X2/G4X36zrmo1B7DZuCoVrNofNY4MpBP2i1hZs59no7PrqY5PbYHx5+Eh/G1GzWWEbOYXAGFhBSKHwzrrXbG7Yq09UvPpmiDjFr7U3sxQ5Y+EhbjZ2cApyuOKGS7i1BVvsxvIZjFsKdstNnG3Ra7nharxX2LgUQdi8+is6cLiGm37G82v+xCqulpscpWCzK2qOxN7mEdZXoczN0Lq13KblMdzYW27m5ldsznExruWmJY8O+jGfc2OCwy15NA/NwX2Ntnmk0TaPQxrFFcZFLNZz6BPNcPUarvm2knijUZi95dbmxVzwJI3y0c/jkEatrzjNrT/M3nLr5y1cYONabjgZnzxqyVXLra9RLVwdbd6MaTUK4yp+6wxP0ii7se3+G6dR9szVz1twuLkuVrjN4ziNsuOtv/nZXHuORjc269SRQzX3/r9bm1987+gbCHM3vaZ2/76/Wcv7Do6+UdfXKO779u2pd374SL3jg493M87Va2/bX3/q975g9PuL/N66cE8eYRxSG1quXmFrJDaxOqZpVP9xddQYeRMvWx6Osv/YW42KVY7b/dfPY1+j5mZ3rs8sGtU33OBwG9Io//YTnLy1XKNRuL//JmkUB329xj5Oo8H9PIYbe7i5rukvdnGIfVodNW/ybsxQHQ12yFnyGG6T6qh1GldHxQaLHfY6SaO40iQ/8DiNwv39h0u/1ogzeYSn5ZENV/O6B+I6qY7iIo5wmabR5A1O3mD9hzTa5nGcRmG+8BD7LBpl7++/IY2KCR9Yf1j/llu4ypNXsSaP5oH7GuUndus8i0blItwmabTlEjxJo3B//43TqFj6zzHjNKqvwzz8scHjNGrN8OO/5Tqk0Xb/neruIc9o9Mpb6/RVd9biDa+p5d17a+v447W1enb0RynqwU/W3L0frrVHv1pzO/fXjgNX1LZd++rI4UOjN/6MFwOu/IYbHG7RKJs+yQvsCDfnO3dsH71pd8fOB+tNj/zv9ZrND9dCbdbR2l3/au3318+dfVs9eWytLtk1V5fs31U7tnuOOf87JPmWD3pt99+0Opr9qH/y1tcou2eN4OSxr1Gt3X9jNdrx3Lbvsjqz74bRP+2dP3u85g/dW6tnz43exNvZ5VFs30oddZ1dPsJNbC03sXuFh/I4pFGc0x92PqTRaD4Yj2n3Q9zyc8SF1FFY7EP7Dxd+6MC84cYebtHorHlMHdXfemjTuE2qo0PcxGwt9J+m0XCFXW81mjyGW/Ki7zhu1spcxmS/6s+Ox7g6mnWIBtnNNU6jcKspHIY0qoUPbFzLjU1/zfj0Nc+kOopr9tPF9vxvF9+s6xpRKxYOmy/vZtu4KVI2lo077iGBPQXY5rEhgxUldhvJxs1GtNFct9GCbTJHbpT6mkvLxoRtTEUnxR8H/tt34lssTtxScNubixjaAsw37uFmfMtN//YhIdysn3hxF6vXcGNPEdNf0WETi3FwuGm4iw1OEQqXIa7igfnETbwZj1e/AIerWPTt59Ec4tH4xiXczI1Tmzd+cennMdyMhbVgtvhLrH1u4go3WF6iUbH2NZo85o2eSRqF+dZabuM06no0GDxJo/KN6zhurUb1Fafc6C/2cRqNPzb8k9c+N+vELj6HuSZpFOan5eq8zWPLjZ0v1yZpVCz9PE7SqFjEjsssGoWH8shPuAXjYT4Yr5absbDW5m1aHsUVf+KDn6vR81yX5rbq7Lv/Tm186hdGb9QtXH9nrb/9v6+1le6HJX/x72luyaNfMn7uzMn67L0n6x//8iPdOm3Wvu6HmZ/+8ZvrqoO7a/7pvBnX5rHl1mo0XMUpx+Zp89DPY6vRcJ1WR9nF4to0jcqb9Q02lxjHaZRd3OKZplFt1jpqbvpzxH6hdXSo1pjDefrjOk6juOiHy1AehzSqn/hiT6xDGr2QOupcntK/zWO49fOoiQ9OnuCWm8M4/lpuQxpNHrP/EsuQRuNf/K1GXbuQOjrEjS8438wytxiTR3NHo9Ekvy0ep1GxtXmZplFxtP3HadRc5uZvFo0O5XGcRvnMeLjNI27Jo9ZqcpY6KvY8003TaLv/9B/KY7hZN2uliY/d3H2Nut5ybbkNaZRNi79wG6fRlus4jcLJYz4YnEWj4fosjS5vq8Wl5Toxv6tWbvvu2nXn99X68u5aO3m45ryJ1B1bj3+51j/3q7X+6JdradtSLey5vI6dPf+7nnwLTJuljlobc1rT59SaU7jtqK2vfaQWfvkv1YGTX67OUc1d9ZL6dyv/ef38Uy/t+qyO/hDFR794rE6dWe3ub7vq4AF/Ef5ktxZnR/4dQxrt59G8cpP91+ax1ShNGh/NzaLR53Ab0ujOHbW2/ZLavPQFtfXAx2v+XLePnvhSrc8vj/5K7M7t5789389jyw0Ot2gS9upI/3DT71uto/zhbky4TdNo8CSNii1c4Gdp9Ok8ypPXtm7y2+axX0eda/qxpxaM02jwpDzCuMJi47OtNbjheqF1FAc4eXTeck0e+xrVhvI4pFHNmotvHLdnNNqNF2u4TcqjOfCA9RWD+OBwa+um6y0ON/36Gk1ezTeLRls8qY6Kl91cF9vzv/2OfrOOcDWCbtuFXp/WbACbwgbgw+ZRGGygFHAbCc5GZ7f52oINO89Gt3lsLC2FBjYXu/7mih22kW3w9IdtOlgB8E676/omNuc2pHHtpwxaCoNr4QY7UuT4Dlcb33zWwkbHJ/aWmzkVsRRsONzCBTZnuxaKVQqLWFuuhw4dGnGExSB218UKs4cbPynoDnGIx1g4RS6xp6iJBU4eg3FT6BIrmzHOzc1mfVouuIWrWOguXOB+HsPNKy445AcgOHlMQQ/XcXkMt75GE3tim6RROA8V4cbXOI2am13MLbfgaLTNI276wUMazdqJj73Na1+j/TzKyziNmjNrkU/x+OIz3JLHlmubx0kazVqEy7g8OtdHa/ffOI0abyz/rUbl0dFya/NobLixtxqFzS3PNMef2PoanZbHPrdwt2b8yyFsXjjc1je26qR/ovTB/7027/q50Rt1dfCm0TfqVq68pc6e9gPJsEafOLpa//AXH6rHDq3W8uJ8/Zc/enO98Ep1+xt5NJdmPngWblrij0adD2nUeOeuhRvs6GsUtqdoDh7SaGqNWIfq6JBGjRcbnLyIeZJGcRZ7uE3Ko2Yc/+F2IXWUz75GcU1e+ZukUeNnqaNtHtmN42+aRrWhPIZbW0fNiQd+iS15HFdHwy2xDtVRc7C5v4plErf+/oP1E79xrUatmbUwFzxNo+Jo84hbW2tajYYLn+HC15BGg83d5rHPNRqVI/3FHm7j8hgubR4dfY3iZn6xyNUsGh3KY+ytRmFroeUHpmka7edxHDe27C8Yl0kahfXPcw+ffY3ijSvf6lHu9ek/pNE2j/28tdxg3HBwTwlX18VvHK7i7HNtucGOvkZbDcLTNMo2WEfFurRYx48eqbnte2v+hlePfjfc+p5rqtZO1dy5TtvnTtfGk1+r1S/9Rs098InRh0rHNxZrcdeB0e+0w/nIkW9wG8ojzG6dtWe4bu+eFTbX6sRv/9vaeO/fqa3jT9RGzVe98Dtr1+/7G/XCV76qrtyzVY8fPl2nz3VrcnqjPnffyfroF4/UmQ5ff+W+Wpxfq/WO2+7d559jvh11VL6so/zTwTiNGtfWmmdx6671NZo8drfq2nn1zTV/2c21eu9Ha75b5/nHv1irCztr7ZKbRt/AM8e4/RcurUbDVZ4v9DlGvNM0mv3l3DFNo/374ZBGcTOfmJy3GjVX8ggnj8HyRlstt5YrLvKcN7VbbkMaTd4c/Tz266i4xKfOwdPqKNssdRSO75bLt1JHjWPPWunXchunUbHAbR2F8erXUQeszySNwhdSR+VP/3CZptFZ6yh/zr2a42J7frffsW/WPfLII/We97ynvvjFL44K4JVXdj+ddc0Geu9731uf+tSnRoK9/vrrR9eJU//PfOYzoz5XX3316PosLQU6D1/ZuDYmnAIczH8eEmwsNmOyEW1kGxfm28a3WWwk/W0sG9VGsxFh120qGC/njmzM+NYUNb60+BO7c/MG6z/ETXy46I9HihJ7ilTe3GgLcLjlYc94vrVwkwcx44Zjy01s+usbbrjoy7c1armmCCXWIW7mY2eDw0V/cbd5DLdwcd5yax9kjcfV+sBiNlfyGG7JYzA/uCWP4RauLTf+rHMwe7il4E7KY1+j4WYsu2OSRnOzEXvLTf+WWzQK64Mf7DV5HNJo1jV5FPu4PIab+aZp1Hl//43TqNj4xmEWjQ7tv75Gw825NUwewq3NW5tH/sTZcutrFC92sZqDZsNNf33bvOprfVtu4zSaPLK1XMOtr9HkMbFO0qg55EFuYhfnM9y6H5ZWf/Of1toH/3n3g8tmLRy4pja/78/X6iUvqJ1Pf6Our9FTHbfNzY36F+99oj78xWOjN/h+5M1X1B96+3Vd7M/df2LjZ1weYdzDTezGmu9CNBpu/TyKHzY3m/VJnvoatS5treFba/M4pFFj+eW/5YZ78hiNZh3DLbEOaVR/5/rE/yhv3TWabDU6qY7yP6RRMYbrJI0G89vmMdz6GjUv/+oo35M0Cs9aRxOL/vi2eWw1mjyPyyMuOPDnlR0H882iUVyyzpM0Cou7v/+SR/ZWo+z6tnW0zSO7dQk366CvNk2jbd7CrZ9H+YddN1/ymljH1dHELp5JGsUF/4xvufE/pFFzzqLRxOZ8iFtfo1rLbZxGzWVO46dpNHnkr5/HvkaNxT1vqE3S6LQ8DmlU/3b/wYm11Sg8tP/GadS6sLeaZOtrlM9x+++5eTxam+urtX3vpbV8/cvq5DWvrZ033lmL3f1p88STtXWmu58ee7Tq3g/W3H0fq7Wjj9W2vZfV8r7LqubPv6Gwa9f5dW41Cq/7FQ+nPTt/g6vfs7pzbrXW3/v3auND/7zq3MmaW+p084Y/XJtv/b/X2fntdenelbrtxt31ypuXa/fKXJ1ZX6injp2royfX6hNfOVp3fflYra5X7V7eqL275IXOns3N/GKLRpNHcUzSKJuWtcq6thpli0Yn5TEa1T953EMHl91Qq7uuqM2vfbjmOv4Lj3y21ndcWuuX3Dj6/bTGT6uj5haz+HERm/PgaRo9n7fzmpykUTZxiL3lNq2O5h4BD2mUXTz4TdfoN/YfnDw5+nk0Tv/254hw46PVKDtu4Qr366i4k0dzZX+FS7+O4mp9gifVURgXfl3DgZ3fIW7JY+qYZnxi6Ws0XMVuvmkabeso+7Q6ipu4Y5+k0X4ex2mUb+fyIraWW/IItxqFh7j1NcrOZj5xX2zP7/Y78s06wnv/+99f11577Ui8P/uzP1uXXnppXXHFFfVP/sk/GW2EO++8s975zneORO2NvH/0j/5RHTx4sG677bb6mZ/5mdGDyaxv2NkoxE3sNp7Nls1hM7UbXzzs+tvMwdno+sMp0GJVSI3NzYidb7HDNpOiY0MFe2fdBg/2zjpfsA0I2+R5AHvqqadG/cRqnPHmgflVGMIthYCvIW54pWjB+eFMfzgFO9jYFHQxKFop2OzhlkKWosfe5xpuOME4w66LNThcw814hcqr+TJ3Cni4pKiN4wY7glOw5dCcyWPGX0geW25sYuNvHLcUdPPA2ix55EcRh3MD0B/Plhtbbrwtt9j5FmPGm5tPa2G+WTQabtFosHGtRpOXzD1No9PyGI2a10HPxoTrOI3C7Lha/+B+HmHNWD5bbuM0qi/ccnOtr1FccbPO8BC3fq1puU3SaDTX5m1IoziINXgct2gUdm6trSWbubtp6/iJ47XwiX9X6x/4p1WbWzW365La+WN/rXa88A21eubUs+pouPo2xMr2lXrvJ56qn33/o6Nv5t1x0976ybcdqMX5b+QtGg2XoTyO06hmPD8tt3DtazR5/Aa3Z+cxecta6N/uv3EaDZYXPpLHvkbNxS4++3uaRnGRD9jrpDwax58aqv84jcL6D+2/cfdDjY2PcJukUfZZ6igO+hiv/zhu0ah+sDYuj65ZY/5g69G/1/fz2NZRONxiTx7ZxWYur+xiFMs4jbZ5bLmFazQKW4vn7r/nalR8ibWfRzlrueENm9ezRr/WDGlUC5dpGmV3nb9pGs3+Mw88TqN8mRMXuQq3SRqFx90P0z/c+IbZx2kUTh7FmjyO48ZnnuHUfW2aRts8TtOovtFg8JBGg2eto/ryY3y4hFu4RqP6wsnjELfWn3HqHDxJo87bOqpvX6PJIzzKW23Vrh0rtbyyvY5vu6SWX/xdtfMlbxu9kbZ+qru3nztTc2e614c/U+t3v782Hvtqrey7dPTG3aETp2rbEm7nfyg/dORoLXfaXVo/Xesnj47esFvedf4Zae7w1+vEf/gLtfHFd9fc1mZt7bli9Cbdnrf+VK3s3F1r3Tzi3b59R+3dtb1uuXJb3XnTSl17xd46fKzbm2fW6/Dx1frs/afqc/efq+Mnz9Qluxdq/76uTnfzHz/+7DxaR+uZPE2qo8Ga3309i0bb/adNyqO8jPYffMUttbVjf63d+/HRG3bzj32+1nZeWau7r+r6d+O7OSbVUTFEo+zmYm9rS1+juOEAh1vuh+M0mrVyHR7HLRpNrJPqqFisg2v0zD5Jo+zm0jIet5ZruLWxiJl9Wh2dlsfUUf2tizXpcxuqo8H9OhpuWTvc1C9r4Zq5J2lU7Mljnxvc/uxrHrpwPsStzaNrQ/dD8Qe3dVTDu83TOI3C7NPqKK5ics4nbtM0qi87v+O4weKQF88wF9vzv/2OfLOOKF/84heP3my77rrr6mMf+9hIwB5i3ve+99Uf/aN/dGQjQm/qEevdd99dP/VTP1WXXXbZSLQf+chH6g1veMNI0NOazaaAORQlfm2QbNzgFGCbCnaehwTYRrb5g/niW9ywjSweGwkfG9mrzRfsXF8b1UbUFxYbO9/64shf3qzLRlUAYRs12PgUsXARZ8u1LcD6suPfcmuxseaw9jDfGmx+sYk5XMWiP/844hJu8p2iA6cIZZ01/Vtu/IcbHG58iLPl2nKDFeDRQ8TTuOXGv5yHm1j4EmPia7nJE27G4RWcPA5xC3fNNf3FykebR7Y2b+z9vA1pFB+6gGfRaJvHvkb73KLB4Eka1eAhbrB5g507xBcu4zQaf3LY59Zq1LoYg5tr0zQqVuNaruE2lEexs/Ot6T9Oo8ljMG7jNGpuvI1pNZoHILjVqPn4sr5tHluNwjiIWx94mkYzV7gN5ZE9eeRPH3E/k7flpVr7xM/X2vv+bldo12p+9yW19T1/tlavf23tfPpT9Vaj/OM6Vxv19ae26n/9d/fW8dPrdemebfXn/9CL6gXX7KkjR8//E7vkzdw4jstjq1Fcw40PsSfWPjc43Pp5TN6GNMpuPnMM7b9vto4mj7D5YFxabv08wuLgS9O/5cYfzFceTMN1kkbhfh0N1+BolG+5YG+59rlZZ3Hp61Ws0zTquvmS16E86j8tb/06ipc+wUMaZR+XR9z6GvXKJhbjnU/SaObq522cRo21Fm1eXRvSqPlh46fV0eA8a0zTqFiNCzd4XB5bjfGltVz7XIbyOKRRsZjLWs2i0cTDlzFtHsNNPNaZ3dq4NsQteYxGM1e4hWs/j7iIJ8+L/bz1NYorPn1u0Y114AO2bmwtN1z7Gs1ehcWq3ySNsmlejQ83jb2v0TaPs2jUWvCNm2vh2tdou//Mh5s2lMdoyvlyZ1uc7/LU4e0Hr62VF72x6gVvqjPz22txvbsPnep+mD5zvDYeubtWP/fumnviq929qXsmnN9Vu/ac3w+bRx+rM+/7B7X5oX9R9fl31dwDd9XqxlwtnTta537xL43+yEK37LV41Ytr53/y12v9pjfV6VMnzv/z3G7+1NEdO7o6trhU81tr9eJrt9d3v+aa2rdrWz1x9EwdPbE++uexn7n3dH3qq8fr3NpGXXf57tq/d3ud6GJv82jdvbZ5dG6uIY22GtT0H9Ko/hdSR/V1jPLWcV248sW1ttlN8MAnqs6dqvmHP1trB26sjb1Xj35frfFtHuG+RpPH5BLWD79pdZQf9v5+bDXKH7v5Z9Vo1koOx2lUvOEyi0ZTN/ULt34egzWv8mRuY7SW26Q8sve5qRXsYnEtGg23ttbAcp5aAxvb1hrc2jyKxbm44T63oToa3+GW2FtuznFLXvSfpFG4n8dxddR5+k/TKA4tN/3gIY2Knc18s2q0zeM4jfINi/Nie/633/F/YMK75r/2a79W3/md31lPPvlkff3rX683v/nNI+ES4gc+8IGR0G2u173udaNiR6yf+MQn6ju+4ztGgp3WCN7m5dNGtnk0vmCbIVjB4j/YxjbWJnPY2A7nGpvY9HWNL5sddpgrdoeNac70h/GENRtZvGyuG69AsdvI7F5h/YxnT39Yg83bcgvW31rgGm7s4ebcNTb8Y1e0jImdr5a7/mKQEzjcnLc4/cPFuZh8qhBuXsMNNk+bl34erflQHvmG8Wq5sumT+fFsueHaz2M/b7Dz4HDTYPmxzlqbt3ALbvMI97nBLTexOlocbo5Wo+zJo3PX+BrSKJtYcG/z1OcWjcJibrn18xhuXumCHdb4HtKo+YNbbnBfo+y4uEm6NkmjjqE8jtOomOlEzGx9bslj7OEKs/fzKE7xGaeZZ5JGnbd5jGadu9ZqFA5Xa2GtxTJOo/CkPIabV329ms85+0iTpzoNfuE9tfn+v1e1dra2VnbX3Pf8N7Vw2/fU2VMn6+SYPC4uzNdTR07V3/sP99fXHj1T2xbn63e/bne95oUrtb6h/7enjgZbizZv/Ty2eePLuGD2vkbNiwu/8JBGYeeuOdcn9r5G4XAzpzwnL+zh6jx4Uh6HNOrVob+1DDd++xptuYpTPMHjNGot6G6SRh3Zf2yOadyMT6xex2kUnrb/2jzqIy7xa+xtHh14Tdp/fY3CfGieWcIt/VtuWps39kka9cq/c0efa1+jsLULHqdR2AEbE/skjTqSx9jDNf7CVdypRdM06rqxs+bROc3NqtHgSRqF2c0pbjjc2LVwS//+/hvSqOta8hJu/LBrcLgF97kNaZSdPz/Msemjr4Ov/v5r89hyC9chjXqOYU/enJuzzWObN/ahPIYbO27i19jhNm/Jo3PXkrfYx2k08cDPcOvmOHrk8AjP7dhXdc3L69SVL6+Fq15c8xvnautsl5Nzp2vzyfuq7vvw6K/Inj55vNbPnKqtd3U/Qn39k7Ww74pa2HNZ90PLPbV59/tq7Qvvq03/pHZhqTZufnOde+ufqvkrb+38rY3WfFwe5+a62E52daeb96U37a5Xv3B37VqpOnR8tc6c7fRzcn30ht1H7z7c+Vmvyw8s1+ba6To34v7cPOLe5lFLHjV5EEvWRT4upI6O06j++ZnKWlvkuStvr831c1UPf6HmVk/WwqOfr7P7bqjTS3tH3zw0Pnl07mg1iktw/zkm9nBzrkWjsCPcnPc1ys838jBZo7A4RtyexkMadWQ+/e2/2MdpFHZMqqMaLEZr4Vq46t/n5jVc9B3i1tZRa2gtnDtajcLZf3wFO4LbPLqGG/6ZG06e9Ak35xrMnvF9bn2NwvrTRMaHm+uwBkejweJquQ3VUdg6O9q8OfoavZA6Knb+khfHJI22eWMfyqN4YvfGoNeL7fndfsf/gYmf+7mfG22OH/3RH6177rmnHnzwwXrTm940ugnYEL5155/I2jh5s+6JJ56oz3/+8/XWt771mY07qdk0NqpP8Qib+G3WfKrHbiPGbjPYiLGzGePdbdhYsXt3XMum9W43u00vrrx7bm588k6+jWseOIXBuXfIjYOd86kfbG7nrrVYa7nZ8AqPT8nDzdoNYXPg5lrLjY/gFOdZuFkTdn7DVVEJNg42NvzgWbilqIk3XMQ5LY+OcGELN3Zj2cUmpiGu4Yar2Ly23Jw7+nnEJbHD/A5xwwUWl/kS+ziNGq+xt5pkG9JouMyaRzzEC4tjiFvyyFe4hhvfQ3k0n/7mm6bRdv8Zj9s4jYolXKZxEz8s9nAb0qjYjXWuiZVvYyZpFO5zg/t5ZDcXH0MavdA8yo94cRFLuMyiUXZzwWM1um9/La/sqNUuzrNnu/2H645dtdX9QLPxK/9zt0BHa3777tr8jv+i1l74PbVn547RP3tp8xhufkcd/z/zG0/W+z9zpPwI+5aX7q3//Aeu634YOf+gN0sevYo1eRzSaOz8zaLRSXls96O56VWf9O9rtJ/HobwNcUss5nIerm0ewy1c2zwaM8QNNq9r2jSNij/cpmmULzHhpv8kjeIqFq8tt2i2n0fz8GeuiRrtuMC5ByX2Nm8tt8yt/yz3+knc2jyyW3/++BercUPcjMOdr+Qx3PjuYzlIneRznEaD2/2nP259jeImdq/6z7r/YLGH25BGYdf5iz15G9LopP3X1yhe+GYtpml0ljxGoxqsX7hNyiMu4TZJo1kX/qZptM1zm8chbvoa45866h9uuITbuDzOwi15mabRlmu4jdMou8aOX/oPaTRcW25t3sQQbG4NVxwGNbp9pbavbKvFHXvq5M6ra/erfqRWrn+pf/JTG8cerbmznc9TT9X8/R+pzS++r+Y2ztWuH/kfascP/XQt3/lDtfTi76zNx+6u9ce/WvPLnZ7e/Edq5fv+TG1sP1BnTp7/PcViSa0Jt75GR3lbW68rDu6tO27YWbdePV/7di/X0TNVx06u1aHja/XxLx+rz9/fXZhfqP07tmr3ruXa1XFbWjqfx7aODuURlvusjXWZpNFozl6ZpFFY/DB/z2i0G790wytqo3sm2HrkC91anqiFx7u1uvKO2tp5aRf7+X/SN02jYuN3ErfYU2toIBqFE2s0CpsTtzYvkzQK49b272vUOuAuFjFM06hYsv/C1fVwHWm0O3eEq7labslbuPXz2OcWLm0dNVdqR/r3NdruP9jYaXVUPsQtfvZpGnWOWz+PfY3iyj+7MUMabfOIF36z1lHckqeW2ziNWuc2j2If4qaPxn/2X/KYWGbNY6tR8bA5xHmxPb/b79g364jv53/+5+v+++8f/bNXAibOT3/606Nv1hG/P0Lhn7/ecccdo35vfOMbR6L+2te+Vg899FC95S1vGeFpjbBtXJvFRrRh2s0BtxvfBmuLGns2evorAq6J88CB7ibd9TUmdr5SxPjDzUbP/DaqTRzsnXOb0Ln+3nm34ffv3z9aG9h1dv30z1h+YHPrY56Wmziy8dnbmw3c5+bctfjHLUUNxk3L+HBzwPq3XL3pap1g9nCFFRrYdX2DnTtwM95rChscLsljsDwqaolN3HKV2PtcrYW8edDV31gtsfPd5lHe5KXPzTl7uMmZZq2ct1z1dRgHszn4zc2Kva9RzVobp2jjOk2jyZvYpmnUXOx8uzZNozBO8DSNisP8iWWaRrP/0n9IozRsHgf/0zRqPRPPuDzC+sP6O7ceLbchjbZcceN/nEY18dnb8CSNsrcPFXBfo7glj17Z27xl/4Rb8gjLW/II97ktb+/GP/5wbV8/XgvrZ2vH7r11cm2rtj9xd22866/W1oknqrZtr+W3/+na/YafqNryEPHcPEaj87VR7/3EE/Uv3vdEbWxu1XUHt9Wf/IHL6qor9nX23VM1mloTbpM0Go0ZB4dbcF+jyWPWudUoLA7xOKcdxzSNuhb/+k7SKGxPi4s2pmk0XOHk0XV9+3k0zvjs7Wg0sfRrzYXUUWPZ2jxN0ij7ELchjfLNrv84jbZ1FOZX/+A+Ny12uuxrtJ/HC6mjYjFX8sJurnEabbmyj9MojIdX/vV1PqTRSXVUzVRPErtzXMXnOablyt7X6IXWUbHTpvHTNJr9Z6xjkkbNKU+OxDZJo+yz1FFziIPduomh5TaUR3haHbUm7iGu29uzaNTaj6ujfW7RYPAkjbLPWkfxSi1wzjZOoxmbPCaWcRrVTz2C21rT1yie+MZ/X6P9POJqPbNWYzW6c8fon2ce7fD2q19U22//rlq69a11er1qfrXT/eqZqvVzte2lP1Dbv+tPjubQ5nfsrfn919Tqp/5j1W3fW2de/3+r3eba/uw3T8w1Sx09t7pWi9u6mr9npW6/fnu98paddfCS3fXUsdU6eWajnjq+Wp+571R94f5zo3W5fD8N7R69aWeuaRoVU5414EkabfM4SaN8iUX8z9Iornv31fLNrx39QY/Nx75Sc6cP1/Lxh2rjmjtrc2lH7d7ljajz98NxGtWsW8ulr1Fcac95uGU/DmlU/+gg/cMltSZcotHgPGunP4328+jYt29vZ5+sUePbOgqP0yibZm2St9Qar3A/j9l/bI7kMbEkj3yz6T9No/Zg1mKWOsqeZ41ZNJo89usorG6yOTRrkdgmabTt/yyNjqmjxuKthduQRlt7m0f2IY2y42E9wpV9SKOwc0fymLn6GuVXLvi62J7/7Xfsm3XveMc7Rv+U9Y//8T8+ekjM5v+t3/qtkagvv/zy+jf/5t/U7bffXq997WtH/1T2qquuGr2p8q/+1b+q17/+9fWCF7zgaW+Tm8JK2BE7cdsIrtvYwTatwmOjKJQ2qs1gY8BsNreN12Jxw3xrNiFso5nTJszGc90BK0Kx6QfzDbtZ2OiJTTM+2M0jGxlWUKZxU2hws9Z5IGq56oOr/vrqF658mTPczCVGWH+xikF/R8tNQc2DKiwXcObiB5cUqD43mH92vsXecpUDRTPj8Uoe4aE88sGXuXETU59b4jc3DsFi188xjpu+mtfEzq61ebRmyTNf1nyWPCrYfE/TaG6csPF8a+Eqlr5GMxYOF+dDGoWTR63l1uYRT4fYp3GDze/GiZ+1g4c0qo94XJumUbH085jzoTzKC8z/OI0m9uQxmp2kUesodlxm0SiMW/ZXyy3xw2J2jQ9YP8c4jfbzOKTRrS//Rq2/5+/UuY/+n7X1hXfX/JP31Fz3A8zZ7lodeqDmtm2vesNP1rmX/ljt2nHeH17Zf+bHTZ7gx49u1N/7hQdG/+Rn946l+lM/dlNde8lWx+3873oJNy15FEtfo17ZvPbz6J8UWANNnqx7NKO1eWs1ClvjNm99jcojbD7XZtHohdTR4OSiz20oj5nLOFwytuVm/cQqL61G+9zEm/Gz1lG+xcTecg2XxN/WUXaxe3WM4+bV/LGPy2P2X/C0Omot8IXN32oUxm1cHYX51pJHsYiRb+tuvHM2r2Lva5QvOHmbplHn4huqNS23SXWUvdUou764uqfA0zQaruEzKY9ia/MwTqOx9/M4TqPmNpfxrWbHabTdf+PqKGxueTYehyFu4T2ujo7LI790ZJ2DJ2l0Uh2FW43ypX/LjS+t1eiF1lE4PqxNuI3LY1tHx2nUfOLOWphjkkbhoTwOaZQv12HnLTfnjr5GR3k89FTt7GJb3H3J6Hfanb7q5R3eXRsPfqaWbn9bLd34qtE6pPnnqGc/8fO1fP3La/6Fb6rjR8//8R7+otFwmaWOOvwVWG/0zG2erVe8YE+98WVX1J6dC/XooTN14tR6HTqxXp/82un67L3na8+NV+6uPbvO/1J737RruSWPuLUanKbR/v6bpFE2R6vJkUblcfeeWuzWbO3J+2rzia9VHX+8Fk48VqtXv6I25pdr+9O/z7avUXOLUdxybW7zsnltuUWj2X/Zj5M0yh+7MbNqNHhIo+trq7WyfUctdnPrO9/NubIyWaPRndhwCB+x6+dIHp3Hh/7juGnj8sjXUB5hc/Mxi0atRzBuba3hSws3c/M9iVtsahKcPE7SqLUwb/LCPkmj8KT7IRxuyQXefIZbX6PmorXELzavbF5bbnyys/E3i0bhWeooX+IUFz8X2/O7/Y58s47gfv3Xf30kvgceeKA++tGPjn5fnTfmrr/++tHvqbvrrrtG5z/yIz8yEqa/BOuPTXzqU5+ql770pfW2t71tJNZZmvmI2oMBUeeHOZsnm8NmgVPEYrfRFQbYYZM7nNskbdFyzVg+gm009oz311805/rAeARbBxuc72xUG53dK7tCAOvnd/7pC/PDHz8OLYXBEX/GeUPUmoSb/opYCrZrzlOw2XHtc+MjdliTL9fEYr1jF6u5YTHjQgMwTv55c7i5zq6fseYxv3OHlgIfu/kzlzj1D8ZDwYYd4Za1dp6HQwdffASbi1aC+9yG8sjuzWWc4OQRt/yFI9jNCjbOMU6jsIP+5Cr2SRp1sCWPjqE8RsPmpuFp3MblcZxGjc/Nc5JG+3nMA1Nwq9Fgh5sZjFseKhx8RaMOc2nBQxqVD1jMxidv0Wg/j9P2X3C48WNdzDtNo8mzwzpM0iiN4K7OWR+xaGz8T8pjX6PbugfOQ+/+J7X57r/Rjanadt2do3/qun7vx2vrS++tubPdw9ncQm1780/W7u/5L2ur08/Rjmvy0s/jxvpaPXH4eP2Tdz1Wn7//RPdQW/UH3npZ/e63XFubW3Mjbsboa8w4jTp32B9D3Jw75MW+kRvamEWjk/LY7kdx2CPR3CSNujZUR8dpVIxw8uQQyziN9vffkEbDlQ/98wOOw7VvpY6qM/nB1HpM0+hQHdWc89/XqFhx4B8H3Pv7L3lMHcXRWNyG6ihfco5L6iR7m0fHrHU0mG/cxeWbLNM0Ki/Zf/08DmnUeLE7hjTa1tHc652z49bmMRqFzc0WDbJP0qhjljoqZnGKN3lkH9Jo8gYP3Q9bjcpjMM3NotF+Hoc0aixsb1u/9jkmXPVJHoPbPI7TKG7OzcP/LBqF+/txSKO4mt+zxlCtaTXaz+M0jYpd87w4TaOuw8njOI0GizN1Eu7nsa2j8Kx1NLWRXYt9SKODdXR5Wy3vu6yO1c5a+NoHujFbtXzH93b3u2/8vOGvnp77+L+vbXf+YO28+ZXP0Wh//03SaLBj1y73lI7L8RO1c9tmveb2y+vNL720Fuc2zv9Ou3Ob9eSxtfrYl47Vx+4+Utu6eK+7an+dO/ONP4zCH664raycf7NVLOM02s/jtDqq4aqfZw3zDmp07/5afsHrauOJe2vj0Ne7m+gDtbLe1dArX1arG/44wXn/rUZhvqxFnmO+nXU0927j4Gka7e+/No/+qMbRE2fqVz7ySP3Kx47Wh790qu5/9GTtXt6qyy45/62woVpzoXXU+uZf/rTccPpW66hao4bqP0mjjgu5H2qwFjtuwfwnj8FtHsdpNP2T52kavZA6Cuuf55hw039Io7PWUXkQS7hM06jr4Qb3NZo86k/PXl272J7f7Xfkm3XE59ty/lnrq171qtH5rbfeOrru99PBDn8x1jXtyiuvHH2bznXfqMv1WZpNpkDnzQICt/lsTBvFxs0PHLBNavMGO0/BhT008Gnj8KW/wmdz2TjmEp9z89nYNmyL+XEoTjaesWywAsqmua6/WNhtSvZw0Vq7OMw/jluwgiQeD0QpSuy46YMbu6KFY3AKsLj0b7mZm905m3hSVMKt5ZoilgI1iZsY+G+5yIH49G+5xY4XfsHOk0cx6euaePQRe/Kof5tHWCw4OJ+FW5sXftiD+1zNq/8sGnWTcOAX+5BGk0fYOoWbmPsaDdb4gI1zDGkU5hs2ruU6lMdoMnsmmP9+3vDIQzo8SaPmtk7mnEWjsNjE5dxrP4/sfKWJrdVomyct3Pnrc+trFM4eca3VqGttHmFzy7V4jJ+kUfGIJTYYl5bbUB7DjR9YXHNP3Vur7/rLtXjVbbX7D/39Wn71763ll/1gLV75olq/5yO1tXqqtl7yA7X6up+qnV0t8UNDm0f+cEsdXe5+aHjHBx6vX/zg4138c/W62w7UH/6uA1WbG93PQOcfavRta03LDR9cptXR2LL/2Pjjx/jENqnWwNa4zaMchBvf0WDsfY3iEo2KadY6mrn5d87mdUijyaNxbR77GoXZnYtXCzfXLqSOiqFfa/TN/oMnaRQWGw7OzY+Lc0dfo4ktsUajwf08Jm/BQ3XU2mYt2dta0+fW1hoY175GtXBNXjN/NOjoazSYL3iSRvWVB/H0uSZ2a9XmrV9HjR/SqNhx0n8WjSaPYhOHc69D3HDKfPA4jWpwuLfc4FajMB7ihfmeRaOz1tHM7brDfEN5jEaDw21Io8bzzeYa/+EypNHkkb2fR9z6eYTzLbV+rTGXNpRH/oe4xSZe9sQKy3ubx3b/afon9kkalQ9xJm/sePS5Zf8NcRvKY/LMxzSNsiePz6qjC/M1t7KrVh//Wm3d/b6aW1yuhStf2N2rFmr965+u07/8t2pzYanOvvwnauelV47Gfyt11Doaq0Wjx4/bf1t1YO/OevWL99Utl3fPZtsX69Dx7l50er2ePLpaH/z84friA6dG/Xcvrdbunf7S6FKtLHd1teOyuHj+5wj/9NQ/9/WtL7EOabTNY/I2TqPh6ucI6zeo0Y7rjj0HavGm19TqQ5+rOvLw6Ft2Sxud7co7arO6+373XJA8aslF9ktyBXvlu6/RYOsGD90Pww0P3Nr9NaTRNo99bvK4ttrlcmNb/e2fu7/+Q/dc89jRc6M/DPKRu0/UJ+85UTdcsVLXXHZ+fF+juMxaR/Vr99MQN/bkaVweM97eSB6tWzTYcruQOmqdwk1/c4nBYQy7mMNNrM4dyVty3s9jak1iD1d+9Qm3VqNtHvv7b1CjTa3RV2txv9Zos+Sx5SZuzVrMolFYa/PezyONwuYyf+a42J6/7Xf0H5j4/1VTXGxc4rZ5bBDNu+E2D2xT2izOHTaDzRmsgNno6e/cYVP6FN1GzMa3oWw0Ppy7xrcNF3/tpwwO76TbwM7NAStWPlERc/sJitf2nXgxtJ+o2LgtN/OmCDoUKQebQxETfzBby7Xl5rCOuLHjx7c5xAuzt9xwFZNzY8QqZjjcFCAYp5ZruFmb3DyHPmUIlkdr79x43CblEcYtny7pSyvO2zxmvHXt57HPTax46Wf8OG6u6588GtfmURvSqH4+6c7Nic2BixtMMJ6uBU/TqHXEfeibWY4hjYZbP499jdqDYg2XSRpNf/E5dwxp1GE+c7BP02huvOzmbrkN5VFMzq3HLBoNV/sg3BxDGhUfPes/TaNy2nIb0qj1gjX2cHG0eeQzGg1u84jDk4eP1txXfr027/612vGjf6kWr37JaLy2cMl1tXnsidp4/Ku154f+XC0cvLEOP/XEM7FGo84dcnDm9Mn67L3n6p/+ykN19txGXXtwuf67H7+lrrliX53suOGKR/8TzXBLHl3r19F+HltuedhLnqZpdFIddZg3/vQ1T7v/vtU6yjcf4lP3Z9HorHXUq/HOzTVOo+Euj9Y+sU/SKF80ikvs0+qoudo8jtOouIwX6zhuruufPBrX5lELVxi3YHtbXH1u30wd5U9MsDVJ/34ew825MTQ4Lo/8ZX8aw26twq2fx2+mjuLKt19H0q81QxrlM/773PoaZRe7sX1u/TxeSB3VV5zt/ppWR/t5HNIobtYCZh+nUYe89PM4jpvrsbt3GzdNo9bauaOvUdxbjbK1+2uSRuH+/uvnMRoVX+peuPXzGI0mb8njNI3yby1g8YX7tDra12g/j7D1y/21z62vUbGOraM33FlnH/hMrX/6F2v1U++sc3f9Qp394L+u2tyqXT/852vpljfUU08+8QzXaXVUnG0e6THPMdaRvdWoN+xcW17eXlce3FO3XFH12lv31u5dK/XU8bU6fWa9Hjl0tj7+peP1hQdXa/Xsybp8/3I9fmyrfuljR+vf/8ZDdddXj9fa5lK98LoDdeyob9x949tLfY22+2+SRh19Ddo77f3wGfv+g7V84ytr/YFP18aJJ6se/WJt37ZYZy97ccftG/d2Y7c2N2qlO19e9CGsv3j5jbwN5TF1lg8anFZHNRpJ/3Dra1QbrqPR6Fr9o5+/p37rc8fqJ7//+vrpP/jC+r3fcXXddv3u+vAXjtYnvnS4Xv6C7XXJ3vPP1n2NzlpHxZf9MVaj30QecdOfT/ZpGp2ljrKHmz3sec4e7NeaC6mj4RpumljDpc/NmiWPcOpo8FiNduc0gFvy5Og/s5m7X0fNEXs/j2JjF59njVk0Gq76tdyG7ofyYI0vtud/u/hmXddsLkK3KRQWm8y5TWQzwjaITZqNC9ukNoONofC5qSpC7LCNnaIE860o2VywomBDOXcoGjYg344UTLE4YGOdp4AmVvEbH8wvbKPCmvnCBbcWt9zYFC38wg3PFCX9cUtRYrdOKTpD3MTa3nzEJq7ww00/58H6OsdVf+NgfvkLt2BczN9yYxdnP4/iT57warm23Pi2Ll7DTR415/yZS4zBYkkew4XNeTAbn1mLcOvnUQsXPulnFo1aG3POotFwNZ6vcRoNNzbnjnBpubE7F2+bx0kaxUMTT7i0eYT7+w8PfMKtr1E218Rjjlk02uZRbOJ0Hm5s4cYOm3+cRsNVCxfYGre41ShfYsc3eerncWj/ZX/BQxoVk2YOuNVouDh3DOUx3OYXlur0Z3919PvpVt70kzW/68DIb9rGU/fX2r0frW0v+Z5avuz62uziimbN1+bRX4V9/MiZ+lv/9mv12JHVWtm2UH/kew/WHTd0elw+nyfcxN5y62uUtpw7cAk3h9jDM5gvjV+xwOzWnj15Yedv1joqJ7BzY6ZpdCiP4zSqf3DmE1t4eRW7vs6DW25DGhUnm1jFE67WOHa41aj5hurokEb5do2t5TqpjjraPJofdt25A7d2LVquk+ooPFRHW43iYj1a3HKbVEfhIY3iho+m/zSN9vdfuPEDJ/ZoVD/XktfY21rD94XU0ZZrnmOmafRC6mh+OEqsxunf12jsWj+PfY3i5jzjZ9FosLHj6qjDXP3nmL5Gc+6YlMe+RnGxttY5eJJG+3kcp1Hz86V/y81crrd5vNA66lUTk7UJt2i0zSN/yZPW5lUcrUblRHz6iy8aTR5bjerfz+MkjWqwcTnEFl5exa6v8+CWm/7mXlzZVVs3v6nOzi3X4vxWbS0s1uLNr69zr/3J2vPSt9Xiwvwz3Gapo/CQRnHHhY8hjZrD+bal5ZrbOFOvf8nBes1tl3Z4vh49dPaZfx5719dO1xfuO17/8UOP10fvPlpb3Zo88MS5+vVPPlUPP3WuXnfHpXXm1LO/YddqNGvX5m2cRsXIjss4biONyuOBK2rxmttr7Z4P19bpY7X58Bc6e3fPOHjryIfnhG3bluuuu5+oj919rL76yJla7mJcXjhXS10+ljrf/LcadcDWzfm4Oio2mD5w84Yb/n4Vx/ET4bqtw1t1+tTJ2r7jfN4W5nzr2h928C8DOs2O8qiO7qjHj27WP/uVB+s1Lz5Q/48fu7l2rHT7qMvF9VfsqJ3bF+pdH36yrrt0vm66Eq9vvo4618TIPqRReFIerUs0GrvcweamuVk0qg87PE6j2Y+48ePcIbZvRx01h2b+cHFtnEbN0a+j/fth6qg1dc15v9a03KxbW0dxHVdHHexe+ZtFo/pPqqPhJgY5EJdxF9vzu118s65rNp6j/UTTZrFBNO9WO3eN+G0O2GGj2xzBCpjCpa+DLUWLHbbZndtQfMUOm8uGi33cpww2oH7Z6GwKQ/spg1fYdTjcjIVt4LwTby7+FD39fHNDXOJN7Ap0ipr+eYjI+CFuKWqwImYOhQZuucG4KTCwMUOfMoQbTuxe9VWA+Q83fsINDjfYgZv+sYtb0XUuFrwc5ueTPQ+HDmNzc9JfQRVDsLlbbtbdeme82LX8rpf2E5RwC1cxwIl1kkYdiT14kkbFJqd5oHKM06g4rSvuWuzTPgnDbVwevepvbegC90katcbyyOYIt6xFq1EHXtYimpum0X4eJ2kUxzxUwOPy6BW2Bi23cRrlT9+sdexDGm3zyDZJo3zDPsGzHuY2Z+xDGk0en8VtpfvB5OyxWv30O2vp6ttr8erbRms0alubo28WrB56pM7c9oO1vO/ybvz5N71bjZ7fr8dqbmG5/uV7Hq+Pfeno6OH4R958Zf3E22+qM91D76mnuVkHOZUncYh1nEazFn1ufY3iKgb9/XA8TaNw8pj9lzzixn/yZF7x8AtP0qjY+nmcpFExwMlTnxvcatQYuM9tqNYYoz9/4TZOo7BjljoKO7ce0zSa/ccfPE2j7LixiRmXaXW0n8fE3mqUD1ySF9eSR+eOcXU0uJ9H6wbz7Vtq0zQq1raOwpM0anzGDmk0eTRX8pj+uLV5jEZhBy5tnZykUXjWOirO1KJpGk3eksfE2teoFpxvRn476mjsuNN97ilDeWw12uZxSKOpLa7xay1n0ajDGvfz2NcoPtYs34xsNYrbpDwOcdOCcdE8xxgDT9JouMKTNAq3+wvu15pvto7SS+yzaBQex22Ux917a9uNr6nDl95R2172Q7XvFT9Qi5dcU08+/lhtf5rbt1JHg/GL5tisT+y4RKPbO3zo0OE6sHux3vDSy+uNd1zS8V6tQ8fX6uzqZj1yaHX07bq/8J+9qP74D91YP/T6K7r4qt754cdq2+K2essrr6qjh9TNpdEbYrt3+XZht/+6/HkjavuKWiNvnr27vC75Qw5qDy7d/lyYryOHj4xe9+7bW94mONbd69l37vQtUL8PrNNo1xf2z2FPnT5VOy+/vpauuKXWvvqh2jp3sjYf/FTt3H9Znbvk5nrq6JnuOeGx+t9+6eH6+FeOj74p+Ouf7rQ5t1xX7F7v8nD+wzx/ATf7L1jsi53WxOaf+4p9qYvZG3Ij3Nm3L2+rbcvbO/7eVPbmynLNLa3UubW5euChJ+vM2nydPLcw+kDxy/c9UU+dqHr48EZ9+cHT9Ym7H68vPbhan73/bH34C8fq1z/5WL3/00fqwSfP1g+97vK6/cY9I12ledPu3R9/om657kDdevVinT5zPo/ySgMXUkftH3b7Dx6r0Q7bd+zZf7PUURqlOXiWe32/jg5p1Ln8wPZB+k+qNQ6xTqqjML/G8jlUaxL7N1tH+fYc8+2so/Igz+FiDC7fah1lN6dX1y6253e7+GZd1/IwZxPZCAQOZ2MoUtmohG8j5yGB3UODwyZjV7T0sXn4sokVAzbXFAENNt5cCmWwjW6jOreBFZGcB3vVxJAi45qN22KblL/EqrU43MQOWwtYgRYrXilK4YYPm0Nx5qPlhrNz11purrObJ0eKVA6x6+s8Rczc8CRu1ldLXtj7ecQtdnPIkfiD2zyGG77OrYd1MU+4tXl0hOus3BJ7cMuNH5jmYK3N25BGcRO7GB3hwt5yE0ObR9jYaRpNwRcTPEmjuPPjvOXmfCiP4WKMNk6j4mnzxo7HOI2ay1it5TZOow5zh5ujn0f2xCn2rDvbJI3CWouH8giLg+Zm0ShdO3dM06i5zePcq1jFkQNmC2733zN57PK/uOfSWr33o7X+1Q/Xwv6ra37P5aPfU3f2w/9nnfvw/1XbX/6Dtdj94HK8m39HNz7cxHee+7buIX6jfu7XHqhf+PChzrZVt9+wvf7ED1xZe7ofDsSQPMoNzckxH+E6xC15NB88TqOuszvHD8ZVbM4vtI5a82jUWLHLXex9jTqPRh3yiBtbuA1pVGxi0T/cHEMaNc55uCWPfW78sutHc32uuLUavdA6qq8WrtM0ai4xhptYw8sB6+f82ZqarY62XMbVUef6Z3/H3nITQ7+OJo/h2s9juIqHP+ucPJpPrDl3yIuxzpNHsThv8wiLw/zxrbV5FIf5xQ5Pq6OtRo113r9HDGnUuaPl5uhrVOzW1/z6T9Joq0m4z62vUbHKk7Xg+9tZRzVziSPcxALnELu+wS03a9Jys2bG85P1m6bRaB7Gra/Rfh5dyzOdvrPUGuf8tXkMt5y7zp79Bc+aRz60Frcatf6w+NnFM0mjjuy/lls/j8mz9RDbJI2KzTjnE7ktzo/+wMTJU76ZvLvDC8/h1tfohdTR1KHkyQGHm6PVqMObTgvzC3XJvh31+tv21U0Hqx4/ut4da/XnfvyWeu2LD4zeUNu+vFAvf8G+uvv+E/Vbnz9UT3b2Lz14dvRPNb/68Ln60tdP1dcePVdfuPdwPXpkox58crUePbRaX3vwSJ040907Tm3W4eNr9cjjx0Zvnp3b6O5PZ9fr6LGTtbx9Z80t+FcOq92zQFdXl70ptFSnz5wbvUnlL9wubVM31dG12n7lC2rhwLW1ce+Hq86dqfUHPlUrB66u/+2uXfXODz5W3/+6y+uP/uD19V2v6J4/1rbqHd21HR33F1xeNb+wWPNdjnzz/8lDR2phcbk2a6E2thbqwUcO1anVhXri2EY99NRaffarT9V9j6/V5+47WZ/+2qn6wGeerI94A/BTR7o1OFHvu+up+rVPHqpf+9Sh+q3PHa/3fOLJeu8nnurshzv78dGbbe/5+JP1gc8dq0989VR95IuH69P3HOvW7XTd8/CZ0T899kxz01U769W37h/lJe2eh0/VL3/4sXpVd/3Vt11WZ06f349yKG/t/gtu74etRrP/RhqcptEO8wuPux+2GuUr+yuavNA6OqRRGtbEoI613HARVw6xuh6MGz/Oxddy48d4dvFoLTfztniojoYbjFdba9j4aPGsddQhVjGHT7jpk/3dcpuUx0l1lD15dG5u/S+253eb68R1fuf8/3GzKW00m/WSSy4Zid9GJH5/0ILgbWqHvzpr49gINrL+2UiKlN9PZ/PZaDYyXz7d9U63DcOueSecX5+IaN4ptzH1lZLHH398VMy8i2/jwWyuwY888shoY4vPvMbzzYfiyr/YbFT8vJOvr3j8gCHecFMk8IcVCb7EAKcA8umT2RR73GCchrjx49t5Wrjp47q5xI4PLuwenBx9rn1ucuRTB3PzgZv5nRsvLmsfbvIoV+Emh/i23PiwVrjB5gw36wZfdtllz2Djwk0s1jR5FLuCOY2beMUlF3wZ0+fWzyO94TZNo/qag53/VqPmSB75kmdrG26uj8uj2DV7QD94kkZh64LbNI2KRbx8z6JR5/q3eexrVAzmwtHaTdNoNBls7KQ8ilMf8cOTNGptw7XPra9R5/hcddVVM2k0+w+XSRrFxbpZSzxabuPyaD+xJ4+4PXX4aO1bWq/1d/zFWr3nQ93DePeAvPtgba2fq80Th6tueHXt+k/+Ri0fuGKsRq+4/LL62iNn6s/848/VkRNrdenebfXX/9jtde3+zTrVPci3GrVexuMwa60Rv7zD4h7iZh34s66zaHSWOoob/3xp7f4b0uiF1FF5NE4s8tdyHafRNo/TNPrYY4/V5ZdfPsLTNIrnrHWUL7qzZtM0OnQ/nKRRvMQn1lajLbdvpo6yG29OvPv3+kl1dFIejRO7WMU/TaN9PE6jMFtyEW5DGr3QOirm5GYWjVpj8WrJI27h2mr04YcffmYtZtHorHXUWNzM2XKbVEf7eRzSqHnxNd5c0ahxYh/SqGtDdbSvUftPf/PNeq+f9DxqDhiXRx99dBR7uH276qjYzS0+vr5ddVTu+DYfu2vGi3FIoxdSR62zefkLt0ka7edxSKN8RRPRWKtROHnUB04e2zra5jEaNae5xIL3kEbpChZL9qrW5lH7m//mC6M3m/7lT79ydM9t2z//lQe64+uj8/nOlz9e0Tk9j33tvZt3zn/dqbnEod95zHz+91I7H7UOLyzMj75JtrgwVwtzW6M3NVeWF2upw7XV1e4O79zhnxDP1ebGatd3oXbs3lNXP/TL9ZYn/lntmDtTa4u76m8c/8N1yau/v376D9z4tPOqtfXN+sv/8kv10S8dre95xcHRN/TWNufr3PpcnTy9WidOr9W5te7Zb826nf8w3/93YdXGVnd2/n8jvLW5VZvdCYajNvqp+PyPxuGqjdZl1AXuOHU8ljsO25a6n226c298Lm9brG0LXT04cq5bj4X66Z94Yb3yhU/vq6Pn6m/926/WJ77U3V+69X/7qy7rjoO1b+XciPvu3XtHnlNrkrdxGnUt+4++W43CQ7WmX0eHag2fNMSX+Vwb0mhqzSx1tNUov6ldrUaNE/usdTS1JtzE5uB7HLehOgqrEeqOPdtySx11nd24cJuljopLvMlbW0dh/vDXr+U6ro728yh23Pp1FC98/ex6sT3/28Vv1nXNprDhCN5GtzGc21wEH6xQuLHCCoHNoxjYOCkMNlA2ns2jj6IK82WD6guby7zBioibnblcs/FsOkcwG5yHFhsfVlj6WP9g87TcNJi9z02MuIebAy843MMtdtz4CJc8KPMNm8s6G68QiQ0HdkfLzasCy1e4shs7xC0PNebRp+XGjk+bR3GEqzH9PLbc+NZXCze++tySN1hsYoQdsDgcwTjJibUQ+zRuiV1r8zhOo/yKpc9NHvsadTNy7jB2nEYdYvFqLq8tt2C2XJNHfpxP0qg5zePm0ufKHm7hai5x65/Y+xp1jp9zN8dZNNruP7FO0ii7c/NN0+ik/cfeatTYaBAW2ySNOuSNroP7GsU1TT2Cw7Xl4oDb/eeAt29/Oo/nuh/w3/GXautrH+x4zdf8JdfX+r7rqg7cUDvf8Adr7i1/ok6sL4z+khtf4jBf8uifyj702LH6R+98tO599FT3YDtXP/m9V9WbX9o9ZGx7bh3N/mu5jdMojEubR3kIj2CvxujHv3HsyWPyciF5hOkLdk5z0zTa33/TNBpsf+szTaOz1lHnifWZPHWN/3D/ZuuoNdbHeZ/ruP0Hi01csGNIo1rWol9r2rzxa3xi19o89jUqVrmC+Ybx4R9mazU6lMe+RsUgB5p1Cld9xBpuwWy5BvPjfJxGXbcW47iGW+4R7OaaplHnjvxwOE2jbR71maTRVlP6hBvccpuURzh2/nDLfPrHv9jGaRR2WIdxdZQP3GK31mKLRvmDxeFwbaiOGuu8z01tsZb8htskjfbzOE6jzjV57nMbqqN8w9Z1mkats0Yb+hvHPi2P5unnsdVodGEt+BR7uDn6Gu3n0dhxGtVgcYSbWKIZh1i9ps+0Omq8ftbLfOO46d9qnr2to+boa9Q5XTp3TxnSaPLIh7mSN3axitHcvvX1sS8dqe9++cG6dN95XaT98kcfr689fKr27+44d2ld8abT4tzoDbXzb7Qt1IIvED79ZpUcdj8pjN7k8i2yLoQuT5u1ur45eiPNG2VnznUaPbNeJ85s1LHTG6MP5p48em70z0kfO7JWjzx1ru5/7HTd2x33PX6ui+90ffG+Y/Xxo1fU2bmVumPxq7W8eaZeUF+rV7z59bXvqmtHsWoL83O1sblVv/npp+pLXz9Z9zx6tu579HQ9+MTpevzo6miu46fXR7+vT7/1Ls7uf13bGn2j0JtrSx0/b7T5nXI7ty/WrpX52r9rsa65bHtde9lKXXfZtrrthj318hfur5fdtKs7lus7X3lFfc+rL6/vuGNPvfn2HfUjb762vv91V9Qbb9vZ4V31u950bX3fay6vm67YVh/43OH6rc8c6uI7UR/94pH61+95qO59RH2aq5NdbJ+573h97O6j9eTxzdq+uF77di6O8uh39B1r8ujakEblVcv+0y8ajQaj0Xb/8TtJo/YK7JzmpmnU/mvvh5M0Csd3cLiEK8zucM3+85pr4+qouOkysbbcgofqaPajudv7IZw6ah592B3sjj43vjW+4XY/DnFLXvl2jd0450O1JlzhSXVU39RA/S6253e7+GZd1xQVh3e0bQ7vVtssBE/ksM0A25Q2B7sHCeNSCGAFLIVCfxs3RUtB1dfGZ0uBZdcfVoTMEWxuxUV//r2zngcCzXibkt0Y78TjANukPsWwqeFws6lhfsKVb838rns3XxzijV2BTlETmwKtqAWzpWCHm6KW2Pni03m4weywWK13+uMSbo6Wm5jyqQScWHGGjQs3ONzElv4pcuYSZ5+bI/Oz5+GQ3VzWgw1WQOUxOHkMFosGmw9Xec0nRC3XcAtXHPVP3qZpNLEnb+M0yi42OdQ/3Gh2SKP6i5Evsae/uYc0Cjtabsa03KJRzUOBOYwfp1HzJI8tt9hbjYarw7lYJ2kUTh5bbuM0ipP+0aCj5SYmOHavLTfj2zxquLE72KdptN1/cjpOo8aLFVbnrPWQRts84vqsPB46PHqjbuOX/1ptfvk3R5+yz19zR+35Q/+vWnrtj9fhS15Su255be3ctXv0MNxySx7F5nfH/Ov3Pl6/9knf4K36wTdcWT/xnQfr6DF5fK5GrQOe+MNi7WsU1zZv4RY8xC12e3AWjSaP2X9DGoU1eTOPY5JGxSaPuWfAkzQqFliL3dzjNGq+lptjSKNwcu3T4mkaNTds3kkalUeYje4maRTu779pGhWrGJ271nJtucHT6mirUX3FlYd2/pPHcG01Kjbn0+qoMXz7dHyaRts6Cot9kkb1T6zhNqRR9jaPMG7ii73VqPHO5TaxTtIoPGsdFZdalDyyO4Y0mv3Xz2Nfo+39kOZm0Wg/j0MazfjUGufs0zQq1uTRMaRRnByJdRaNwuax1uzm6mtUjnA1n2+HTLvX9/fjJI3CuGlqaLhO0ih78jhJo7C45CJc/OA5TqNi6d8PhzRqfcQX+ywahc3X5s3R5xZMc9M0qmX/wcl7uLUaDVf8xOXo15pWo/BQHfUHErwJ9OufeqqeOLpaL7u5e/ZcPv9mz/u7az/zaw/VG15ySf2F//RF9dpbFkdvOP3AG66p73jZgbrzhsV6650HR29UvfbF++r2axbrdbdfUq+//WDnZ1e98OqletkL9tadLzxQt163s268YqluvnKlbrtxb9181Y665tLFuunKHXXT1bvq6kuX6/J9i93rSnfsqEv3dPVw98LozUPfNtu7o1vj5fl6cNuLOk0s1E3rX6l9Cydrx1NfqIXLbqnNk12ejj9R80vLdffjW/Whzz018nHVwe11VefzygNLdd3B5XrRdXvq1ut31wuu2lYvuXHnKNbX3YbLtvqOOw/U9732qvreVx+s179oW/2et1xdP/62G+oHXrWnvvOO5fqxt15XP/ymazvOB+r2q7e61yvqdS+5bMT1yj3rdccLLqmbr9k3mmf7wtm69sp9dcWlu2vPjvnaXDtV+/ftqhuu3FsvvWl7PfTEybr3kfP/NBbP3/cdB+tNLztYJ89ujt5QPHpytb760Kn62FdO170Pdc8Ny1XXXHb+Ge3Yscl1VM2Hs/8maZS24Oy/aRqlfbrh1zFJo2KZdj9sNWqvqz18thptuYll3P3Q0XLlA9b0da3llloTbt9MHYX1zXPMuDqq/4XUUXlgT56MF3ufW1tr2MfVUePcT103h/5yebE9v9vFN+u6lo1J6ASvZaMSOsHbjDYyrH8eImCbUqFid825a2yaopZ3uNkVOD7NZYy5bCZYH9iGC1ZEbExHMLtmY6eAstug7OaBFaVw4c88fW7iMZ5dQYGthWtiV5ScO3BTlIyF2fQxNtz4YIetm5a54XAxXuxibrnpC3uFXYf73KyB8bA5cc3DmrFayz3czMunPOaHMQdeLTdc2WE3TjlvP60dl8dwmcTNkdiD2flxHm7yAOOW/n1ufLcaxROOJtknadQ1PCdpNHl0LTenSRp18/Gaay23oTziktgmaRQWZx4KHJM0yre+4RJu4zRqvLmNExs8lMfEFf/wOG5tnltu/TzCfML60tyQRpNHB97JIx+zaFSMsD5D3Nhgr20eF7uH0NO/+Jdr60vv73jM19w1L6nV7/6ztePqW8u/apEHfy1tUh09e+ZUffzLp+ufv/vBWt/YrFuu3lF/+sduGj3cttyMiUatGc2xm4Mv9j43XPQNN3Nb/2Dc8Ai3cOfLNXZ+Rlx7ebyQOmrOxB57X6O4RKPwrHVUXObWf5pG+YK9wq4PceMHxtE6t5o1Vmu5z1JHW42ytVxm0ahYwmUStzYW2MEeHC4XUkf5Mx9srcUb+6Q6CiePwW0ewxUWj2vmFqNYYLGHB5z9F/4ttzaPzkf7r1vr7L++RrXcI9in1VF5DDfrIs8OY/vc4El1lF2s/Txq4tUfdr3PDW41CU/LIy5yEzxLHW3zNkmj1hXXlkvLFRa7vrDXSffDcHOOl/mnaTR5hHEbp1FHuHpWhKdptM2ja+EWLPbwCBd+WsyP834e8QsX/iZpVExaNMk+pFFHYg83vsMteQy2PvqqddZ5mkb5gr3Crg9xw4V/6wxP0iiMn/7hNkmjYuzXUbjPbVId9Tvsrj64s+bmF+tXP/J4feBzh+ru+4/Xuz78WP3Cbz9S+3Yu1J/7/TfX9Vfsqkv2Ltf8xum65vI9dcUlO+qagyu1e9u5etENl9SNV3oDbHtdsXej7nyRP6Cwr15yw/Z64RUL9bo7rqhX33qgXv3CHXX71fP1Pa+9pt78ssvqNbdsr1fdsqPe/ppr6q2vOFivunm5Xnvrzvq+111T3/XKyzq8rd54+976/tdfXW971WX16g6/9WX76pbXvrFWlrZq46HP1+bpI7X2hffW6md/pdY+865av/v99bF71+uhravqT/6ug/V733JVN/6q+u6XX1Ivv3Ghvvc1V9Z3v+qKesvL9tdtV8/V6++4vF5yk1h314Edq/Wi6/bXlZfurMv3r9RW92xzYN/Omq/uma5bs9Odjp7Ja/efb7nBi0td3dz0B6TOa3Rh0bew/fx4HvuXAedW/Q7J83m8/MCOLpblesXNK108V9Tv+Y5r68ZL50br9x0vv6J73VVHT63WsZPdHj67UQ88uVYfvftY3fPI6dq/Z1tddXBPrZ3t8tpFJhYxtBqNJkdzN3icRukIbu+HrSZbjRqb/cX/NI06+rVlSKPZ1/afumXfiEUfc2c/wmJ1Hjzt5wr7LXNN2n/6XGgdxU3szvXpcw03WJ+2jsKpNbA+4Ya/6+Zmc81rnxtsHnhSHYVxg/U1F/vF9vxuF9+s65piYpPZTISukNk83q0mdFhTKGwGOP1tJjdnGzs3Xtgmh20yn2jaiDa38YqUjWQMX34otxHFwQ6b2xyxeyddg40PHvpmFh/tJyg4DX3KEG42snfixQ4rwCnIuChICg+/4ZailoLrWrC+fIRLuJkHZofN1ecabvrCDrjPDQc43OIbJzjcksdw09o8KtApcriJW95ajJtzsbGFG9zPI9/j8thyE49XGlJ42R0tN33aPHo1fpJG5ZG//M6EFHzxi7Ofx+RZbEMaxZVvmC8+fLLkaLnhKjYt/eE+tyGNOndzsRbhMkmjYtc/Ny94SKO4mc819pbbkEZpIdhckzTqU77k2VoPcUsecWjz6LrxkzRqLfCAo9E2j9GoWPBquY3TKCwfuFs/eJxGNdh8Tx7qNLV6urZ+9X+ujbt/ffTwOnf17bX3D/7t2n71i+uJxx4dcQp/3MZp9OuPn6v/6V9/uY6f2awDe5brv/qRq0cP/UtLy2PziI/zoU80o9FwSa0JlsdxGhWz/smTY5xG4VnqqP2vfw7+k7dvtY7SBLv53VOmaVSsYoLNN02jrQZdH5dHvrShOjqkUWPlLBoU27ejjmr4safusTtabmJq8+i1zWNfo1rWgubM297rx9Wa4El1lA+a0MJtkkb7eXSMy2OutXkb0qj5wqVfR4fuh7jy7Xfh4Nly62uUr6E6GtzPIyxv5nKM4wbj0OZxnEZx04eecn9jn6WOJo/wkEblXry4sI/jBrd5NB88SaN+X5G4aW4Wjbb7b5JG2cWKLzsu3646yp9m7uTNMSmPOLXcxmnUeM+3cLji1tdov472NdrPI8yHseE2rdZk/xkzxE2+8MlzzDSN4sqX1uZRHH2N4maca+xDGk1ejW3raD+Phw4fqjtv3l3XXrm3HnriTN3z8Ik6dWa1Xv+SS+vP/v4X1PZ5f4zLX1LtNNmNefzx83nzjfdt2/xu3vNc/ZXYhYWlEXfclpe312Y3Dlfc/GXVU2fOdvGc318rnb+tbk39Bfhdo9h2dr03au3sqdq/d2cd2Le7FufWaqFW6+CB3XX5JXtq+0KXs+W52nvbm+vkVz5ai0cfrIUrX1TbXvp9NX/Vi2vjyXvrxkd/qe58xYvqTW//zlo/163b0lzt6Xzv2yuv5/81i1iWV3bWY489Mcqj2B2PdVxG69rFt9ytH27+lezObh2tX7j567rJY1+jydO4OuoPaOzu/G1f2qzFOjeKa2X7zjpx8lTV5rm67aZL6u2vuqKu2F916ux6HTm5Xie7Z6N7Hz1dv/Gpp7rXM3XJ/j21Mnemqx3+eME3NGpO8YiF5lJbotFgMcHZf2KOZuGhWoOb/myOcGMf0igdstPguDoajYrVnsVDrXuORpv9B6fWwOaDh+qo8VmLcBni1tYazf7r5zG4raPG4pZawj5LHe3fD1tuNMVuPv+ara01DtzM65yPNo84tdz6GrVGYhPXxfb8bxffrOuazULYNkyKEMFrCo1z1xQUOHbjFCXnNpJNqgixw85ds6lhffnI5lIEFAeY3dw2qgIDpwDbhHzCbQGFXW+xWJzrlwIL8xNu5jNPi8URboqJJv5wV7Rs/HBlU6SDcbMe4cIXP8G4suufgj2Omz5iNxb2Crs+xE0xC3fXWm6utdxgOVBk4XDr59EBi5FNCxdjw8143DSxsIcbzN7nBotZy1q4zu7AzTjn4Qabr82jMVqrUVzFQ19wX6Ny1tco/uE2SaPGmDtcWq5DeTSmzWOfW5tH65m1ZjdmkkbxEWe4udbXqBzCxrox6jtNo5rY+DP3JG7BxsK4mLvlZhzc5k3fSRo1NvsLdgxxi0bZ2dr92NdouJrHAxKcWsMuFlozNx+4bdt2PmdLm2fr9C/+tdq8+32jMd6oW/2uP1Mr19xWS/PnPxXE1ata57Xlpp06dbLmF7fVP3jH1+vLD9lPW/Xj33VV/dAbr+14fGP/GdPXKJvYww3ua1SD2c2thduQRtk0sfI34vn0MU6j8KQ8whqsL821+0+fb6WOGg/LIRtsrnEa5VPsxsJeYdf73KxDYoX1naRRuF9H+7UmGhVfHnwnaXRaHRWLOMXNB7umL3vL1QG77tw4/WF92jzypZkfdohVbvhm7+exr9GhPA5pVBzmti5auIXrUB75gPke4pY88p3913Lta/SbqaP44RFu4zQKj6ujwS23xBJufOASHG7GwZO4GRN/+rF7DVfHOI0GT6qj4WZ92NvnGLGxB4tbH9jYlluwo+VmHP/WWR94kkbFFcw+pFHc+NL0b/M2TqOxm1sTG38ttxbLgVqnv7EtV7HAySO/4Wo8P/qOy2M0J+621gzV0eSRfZJGzRWNhJu5xdRyjUb5bPM2xE1/53yYr+XWcm25Bbd1FB7SKMyXe/eQRvkITh7Fk1i+wW17He3wbTfsre9+1eX15jv21atvnq8ffN3VdWCvb1Od12S4Oozn23l///E7TqN4sot91L+zj/L4NDdvZJ3tuJ0Z/VVYeaPJ82+GwNs6+8lTZ2r98Xtq8VP/rhauub12/8TfrW0v/s7a9oLX19KL3lL10Kfq0sN31dLt31PLey4dxW7O8/tvch2Fh/LounVr8+baOI0Gt3l05B7C5p/z+rZd8sQO67N9+3K94Jq99dLrFurWa3fW+uZCHTm5VifPbNTXHz9dH/z84frqo6u1uXa2LtvHdxffyvnaIkZxZP/hMcTNAZvX+VAeg8ONP2vCt70zTaPJGzyLRlOj4XARW4vP5/E81/AIN6+5xq6fuPlNrOE2TqMO3No8ttxcSx3lRz3Co+Wqr2vmYudLHOHW7kf+Wm6w2MSsrzHh0nINNgbWF+ZHf370bTWqb9bc9Yvt+d0uvlnXNZvThswnmu0nYTaDd8MJ3oOwTZiiBxubzQHzk40P26jnC/I3PmVQwOEUWGNiH/pGgTnFwp/YbDz+NeNTRIxp34nXxzvvNi0cbl5h/cIN5tf8/Pm2kCKWQmBuPPAxD4xHbsRiVyDDDRabosZ3MG7Ghps52GGxaenffspgzKRPGXJzSd5c5x82NtyC9R/iFhxumY/dDSjc9MUNFjtNJM9w8mjsUB5xg9vfNdHmkT1zixlO3iZpFBZX8sL3NI3q6wi3No9iNzYaFRPuYo99SKPJI9zm0TGkUeP5CvdxGtXaT8Ks8SSNZi2c97lFk61G5dF6tdzGaVRs+oeLOYbyGI328zhOo67jy2/LTVx9jeITLvQ5TqMwX7A6h0urUfY2j/CTh47U3OqZ2nrP367NL/zKiHdd8aLa9+N/u3Zc/5J64tFHn5VHa5M62dfo4uJ8/W+/8JV67yfP/1GAN96+u/7gW/Z34873n6RR6ymHcguLbZJG2cMt9iGNxp5vRk7TaPIYbq1G+dcP5ocuzOOYptHUmiFucKtRffjSWm4XWkdbjYara+z8TdNosDUNN/37GhU3zJYfNL/ZOqp/m0dYbUjcDlz7+y957O+/vkb140/srolDLqLpaXUUr3F5xMU6web1zchZNDouj46+RvXv779wDbfU0eQxsU/SqP54jtt/8LQ62uYRDje5oguxTdIo7rPWUeNgsfI9i0aTR7GP02jssLUwdhaNilWDjYGHuInfPraW4ZY89jWaPGptHoc0Kl7j/J7EaRrt53GSRtnFJub2d9a1GoWjUT7kdVIdbbn191ebR7jVKIzHtDrKp7XHhe9ZNAob33IzX6tRc2Y/0tw0jWb/BU/TaGqRc7Ekj+GGSzQq9ml19EmaWpyrgwd2jf6wwrHj5+8p4Sb2VqNtrelzG6dR49tvRobLkEbFbx74WRrt8Nm7f7PWP/tLtfP7/mwtXnvHKE5tfvueqs2tOvOZX66Ny19SK1fdMuJ66MjR2to8z5W/SXl0wOHmujz0uQWHWz+P4TKkUdyMw08O+hr1ZiW8Z49/nrteb7htd738RQdRq8ePnB29affIoXP10S+frk9/5XA3x2Zdd8WeOrBvTx05fKjWO5/Wuc/N/N9sHYWNwy2+pml0qI4OaRQWI6x2wEMaHao1yaP5xN7XqMamP9zPY1+jF1JHcdc3zzHTas2sdVRM7OGif5tHBxyNhuu4Opo8etVw5Otie363i2/Wda3dmDaOTQMTuUNTWJzrY9PZnMHG27ywjWST2tw2j8bu4JvdJlek2GEFz8Zl5w+2uWJXJGxUm48dFqNm44vVWP0d7LDDGFhs8CRuDnHB5rXxxS1eNnPjpSjB+jh3je9wsz6w8SnIsGbdxBRuYhFTuHnIiN0csLF9bs5bbtbPGiVWhzXMzQQON+eutXkUixtry00e+TOfAu1cH5jd2H4eNZj/lhu7WMXIzkfyEDzEjR/XjAtXeFIexYQ7LvryMaRRB7s8sbXccG25JY8azcGTNCpvbOEmVq+5Fq4OY8KFr0nc+BZHf/8l73Cr0WjCmJbbkEbDpc0jLJZWo2J3rnnlL7wcLVf2ft74hx19jdKx8cZZ536t6Wu03X+4iGWSRvm2Juz8tdzYk0f9l6v7AeGdf702P/8r/mVMzV/54tHvqFu+9vbRN+rCjR9jojE4XPnfsX2lPnXPqfpn736kVtc2R7//5i/8Z7eNfhmzfw4SbuM0ao08wOA1TqO4W8dpdVRMcMudzZjkid0Bu+4YyqPxsCN5dK6vuOUFDjfxBuPRcm3zGG59jabGmVt/LdzaPPIv1mfy2M3Rr6P6BxvDnnWGh7jxC1vzdj9O0yie+sCzaLSfR7H084ibOI3L3OzGJG/hBvPjmnGT8qjh5jqsf8ttWh3Fu6/RNo98wc75m6bRfh1N7LnWco3GwpWfaNLRatTRrl249TWKD9+auCdxi0b1ZzeXBvPX1yhu+utr/DSNtnmTl0kaTZ74dk2cLde+Rp23eZykUXPB2V/8DeUxGjVHmyevLQ43/R3mb7mO02iwNZyUR3XFWvAbrrPkER7HLXnUJ7EOcXO0uJ/HSRoVA5z9NsQNj3Y/4tavo8bAuFmn1GXPdNZVExt/fY2KNXk2ZpJGjbN25nXNuEkaHaqj4jU23KJRvvA0JlzgcRqFzdVy6+fR77BzY9/c/MY3s/Bm53Mob/y4Jp5+HvtcYfM4JtUadjkZV0fnHv18rd/zkVp+1Y/WwoFv/DVYbePw12vtC++rjYe/UFunDtf8Sqfx3Qfq+Nn1WlgU9/l/PtzWUXP28xgu4sQtsYVbX6Pt/uvnMdyMDTfcYZqbpFH/PNe/Qrjm0pXRH7V45a37ur5rdeRktz6rW/Xk8Y36+JeO1Se+crTmuziuPrirNta6WLux+IrhW6mjySMe+uf+Fm6TNIqL8zaPQxrlQ8vPVJq5+OtrVKxizH5s88gnu9dcC1d9p2lUa/M2SaMwbq7BfY0mj0N1VFywuTW45YavV2uV/WeOIY0G9/M4pFHzZd3gi+353S6+Wdc1G8xGJW4bwcYi8nyCAhN73on3TrtNaDPZCLBNa7MEK1gwPz7RtJEd7H4gYtOHb9jG4yPYO+0KQ7B3zs0Z7J122Ccqrg19gqIAwGKGw81r/xOU9lMGcaVI5VOGlltuPuxiUWQc4camkIkDDjfz5I2elptYrD/MPvQJivWHwy1cw01T/MXQfoJi/fkPN36sLTvfyXu49fOIK27GDnHr55Hv5BGXlht7uPGfghpujmmfhPU/QRnSqPF+/8EsGsUHFtuQRnHlG+bLGOuM2ySNsrd5c+AW3NeolpsRPE2jfW5DGsXFuNhbbuM0GtznNpRHdv3738wKt75Gk0fcpmkUN3HD0Si7a20exYLHJG7RKCwm+49POBpVA8014nb4SNXa2dr69b9Xm599p78qUnXZC2rPH/xfa+cNLx39jrpwa7niIT7+otHlbUv1pXsfr3/wjkfq8SOrtWNlvn7qey+vO1+wf/RgOi2P4ob5ysPdkEbDZVodFVs0KkZzR4Pmm6TR5DHchjRqPv1di/9x3C60jhrLznf+mug0jWrBkzRqTuOjQbH3a024ip0f8wdP0qixeMjlJG7sibXNo7za+8/S6NO1Rvx0wR5ujm+1juIqVnPPolF8gvsatd/C1YFbm6dJGk0dTR75H5dHumM3Pty8Jm+wfpPqqDVu74c0iivfvg2Ix6RaY+xQHYVTa8I9GBdz6f/N1NG+RvVzzbzim0Wj5sYjeRzipq/1sBZil9e21ozTaLDYJ2kUxoGeZ9HopDz2NSrW7D94kkbhWeuo8WLRP1z4b7kmjxdSR3Ez3r0VNn/yNqRRuWIX2zSN4oqLsS039r5G2eUh+w8e0ihu5rMm1mKaRqNJfswfHG6tRsXLv7nENaTRYDlv6yhNTNMonG9GwuHm6GsU13CbplHzJi/wNI0O1tFza7VSm7X26V+sue17a+mFb+wy8fQbD52/c7/9L2rjoc/V3NnjtX7/J2r1079Umw/cVTvWToz+KETtOFDbd56vNU8dOv+tNLHw39cormK0LrG3GsW1r9E+t3EaxVUe9eV/mkaPHD1W6xtrde0V++o77rysXnSl+l51+ORGnTqzUU90z1If/Pyh+sy9J2trbnH0+/1271gcPVMZP6TR5FGM0/JIozSnLztuXltu4SrPs9TRYH1hOXHMolHr2+JxGnW93X9D3FqN6j+UxzZv4WasuL+ZOvpMXgfqaOz5nXUaO/99jQ7lcZxG5c/zonkutud/u/hmXddsHhvAZlCEiN1GsElsPthmtJGD9VVQbNRgm85GNRb2EAHbOA4bx1w2lY3Il5tvNhuspdAoEmJg5y8PROzmTMFkh9md54Bdd9i4LTd+Mt6hhZtmXvGGC24tVwXLAYsVT3yDFWjr02J266hAm1sLN1zDTR+xi5k9uOUWLg5j4Pjqc8OFf335ygNPuMnJuDym4Mk9/7joa0z6t3mUV3NN4yYmLWvBpj+fyRvs+qQ88pO88a2Zz7xinaZROWzz1tdo8giz8528BIsB5k+s4WoO2Hlw8pQj3KyfPolV30kaNZe42jz2NYoXbB4/AE3TKN9tnqflUWzWgk0MuOjLzmfy5OjnbZJG+Uhewk1O5IY9XNs89rn1NRqumgdzWBMr+zPcurlX5rv98ct/qza7B2S/cXn+yltr7bv/bC1d+5Ja6vrwmbyFLy440EzwShdbLSzWP3nnI/XJr3a66Ow/8bZr6wdfd2lnP8/V3G0erWufG976wLgNabRfR/t57GtUPsLfWnl1mEPs+uYIV8e0PGqwfjQ3TaMXUkf1D3Yeblq49TUari3WF+YzXGB+xRYu/PAXbA3bWtOvoxmfWHHFTfPAKGeTNMp3m8dwE9sQN7Hrz+bAjc14PpO38J2Ux+w/53yLSy6cO9o8wn2N9vM4pFGaFL+5rcM0jYarOcTqvMX65tBfs84tV3350d+5Q7vQOoqPOB2TNApfSB3Vz3hjYWsrdn1h15On9OlzS94cyaPr+vDTchun0eA+t1aj4cbOn3t3uIkrXJNHXMSe/WeM2J2z8xmuDv2MN45tmka1cXlsNcq3Zq1bbmz6sH8zdVRsaWodjJujzWOO5C3c+nk03nmfa59b8tbXaLsfJ2mUb9icLTct3OBoNFySx5YbzKfY9deHv5Zb8ujcYf7kja9Z6ii7+YaeY4Y0Oq6OBieP5kys7MHO2V0P1/RJf8ckjdIOe/vcMk6jsffr6NnTp2p9ZV8tHHuo1j79Lj+Y1PzO/bV58lCd/e1/Uec+/nO1ecWLa37vZTW32dXUs12dPfpIrd/3sVp84KO19qXfrDp1qOaXd9Ty7v11/Nx6xwGPhdHzSbjlwMWrWMQeruIdp9EhbrCcJI984hkNsk/S6Pk8nf8DNsZeddnuuvWquXrd7Qdq187lOnri/F+PffLYan3mvlP1ufvP1aEjJ+uqgztr945u/Pauz9Pc2rzy7RiXx5Yb7DrNzaJRfGKfplG+zRE8SaN0on/2a7j0NeqV5lxPbI5JGuVbm6WOGqdOssP6i9W5PmL5ZuposLnMKVYcHK7hpm+OcAm3cDe21ajxYnXO/8X2/G4X36zrmiLiBqEoEX37TrzNkHfibURt1k8ZslEVLdiDtI3s5mWTwsa29nzKEPukTzQ1421EdmPad971gXGAw80mhr22nzIYB/OXb2YpBOEmjnCDrVmKmtjwcoQL7gpZuBjLh7HjuClywWLVYGOGPuULN7Fai+TNK3/B4dbPY8utzaOc4Bb/7G4A47glj8F8t9zMTSvBYoOHPtHs51FMbd6SxyGNwvIi1nCZpFEYD1zDzdhxGhUD7nzGPk6jcLhpsGNIo5r9x2fLta9Ra2S+cJmmUVxxM1Zs0zSK67T9F42KTZ7DxXyTNNrP45BGzae/vvEfbv08yon4wwWPaRqljf4nmnyxHz5ytDbXugfe9//D2vzkL3Q/3W3W1iU31t4f/19q100vr6cef3xircEl+8vrieNH6t13Hauf/+3HujXbqtuv31F/8keur727n1tHrek4jVoPOcOXXax9jeqLW7jTxLQ8wuz9TzQdQxpNHsXc12i4w8bhxjcu38466rBO1msStwuto7Aj4ydpdFwdZR/SKK5sNDeLRlNrBjXaq6MwTbI7cJ1WR/t5DDec+dOPzZrKS7hO0iiMR5vHIY3C5vPNyFk0mjoKT9IoH9GgWMKt1WhbR5PHcDFP8gi3GtUfr3b/TdIobJ2mcbOecqHus4eb+b+VOqofrB/f2iwaDZdxGm2xMcbC0SjfMC6tRts8GjOkUTHLjX5im6bR5DHcYL77GrXm8Udz/VozpNE2j7No1Jzt78zS2B2tRq1fm8dwG6dR8yZWXCZpFJaTltuQRvEXD13oOwu3YLGGm/nG1VG+xTBJo/qFK1/aJI2KS7xsYkmtCTfnrUaNHaqjGR+NssuH/hq7+YY0Gq7hNk2jxuebkZM0Ki65EQscbuxiPbO6UWsHbq7Fk4/U6kf/bZ375Dvq3Ed/bvSG3LaXfn+tvu2/q4VX/ljtvOkVtbj3ilo/d6q2Th+tWjtTcyceq7V7P1qrn/nl2nroc7Vj9XgdPXmq5nzjbsf22rHLN5ef6mI8z1UTW/I2TqP9PIbLOI1m7XB/FrcZ66g/vrFj566a3zhVr37RnnrznVfUnp1L9cSRs3X85Pm/Ivu5B87Uhz73VJ04tTZ6c++Ky/bV4UPnv5nlr/smj8mbGCZpVD86SV60SRoVZ7+OjtMo33A0OE6j1o9veJY6yq4v+1Ct6WvUdZifSRoVh1qob55j2jx+K3XUnHC4sItdgx3t/rNeQ9z6eWTXxMj3xfb8bhffrOtaCipREz6R26jOI3RF1Caw2WxkmB1WcGxW2GZxk/RQoL+x+rsWu01tzhQOm16f+Odb0QkWGz/BYkvzYMBuo7KLV2Fwbj6v+seGm/5D3BQBDXYuNtzE13JThILxDNc+N0UuBVl/xcY6hYv+YtHgcNMPHzHgImZ2PtjZnLsWbtbL9eQBN37CteUWnBsnLBZxh5tYcOWPX+vMljzixtbPI67h0nIzHxxu4hM7X8G4hpujzaPr6e9IHtn7edTMI97EEo3CYu3nseUGD2mUD+tsLfiapFGxiwEWHzsOsDnGadTYWTSavIVbm8eWmzlxSV7C1Y0T7muU3VzhBotFS3ywGDX++Ws1Gq7OXQs3uM9tSKP662edW42aW07wCcaj3X9tHqPRcA0X65nxsLbU4eWFuTr9K/9rbX7y34/eqJu//IW1/rb/thavfWktdg+zkzTqmjUUm35sn7v/TP39/3Bf97C9VddevqP+qx+9pvaunP9dMuYeV0cTa/KoeUDCfZpG+3VUE1u4thoNtu5itu76srfcnHtNHvUdl0d2h5wk1nBrNSonbR77dXRIo7iZx9x8T9Oovvjgh8s4jTrYNQ+K+uDqessNjkaTN3iaRnFxDQ63SRrt5zHc2jyGmzXQX19YvOM06tz1cHMkj+zG0kP848Y+i0bZ4TbvsHVouQU752+aRsUeruIbp1FHYtOv5ea8zaO+yWObtz63aNR8YrLWuMU+pFE+wh23SRrFRZ6dG4/LOI26lv0Huz5Oo7A4xI7nLBrFo83jOI3C5oLbPIWruGCxJG/mFytusPj6GmXnzzXzh5tjSKPmy9zmnaRRXGHn7NM0qm+7/yZpNFych5vYnbtmjtide2XP2Eka1eA2T+M0GvtQHe3nkd1ceXaepFG4zeMkjbpurfiGXU8eW25w9l/yNk2jfOGC/xC35K3NI1/9PPY1CmtZCzHqL96+Rts8ttwcfY3yw+5cLOaZVGvwaPffszS6faXOzi9XveBNtfPGO2vxwNV19tJbauF1f6h2vfWP1c5LLuu4dfvx4M2148Vvqm0veXudu+KO2lrqniVrs+Y21mrzzInaOPzg6A2+pfs+XGtf+UDNrXbPcUs7amX3vtE37paWto3+MAVuiU38Qxq1luz9PA5xkxPc+bXO0zSqLx9ZizaP3rQ7cvR47d+9VK968aX1htv31/L8udGbdZ6zjp/eqM/ed6I+9PnDdfj4al1z+d6aW3dPsD+fux/bPIZrsD7iEis8pNFwDca1zeOQRulasxb0PU2jbZ0Ve6tRserLvyNY35abo+VmbFtHcZumUeuAn7HBLbdJdRQON7jlponVWuHmXDzZf/qbo82bV1y8Jm99jWYt+Mo8F9vzt118s65rNqVNROxEb2PZBP1PULz7bTMoqFr7TrwClM0C28Tx5xNNG1EhsHH8QOTcNZsWtrGMMRdsY9r4wWKx8YPzKUO+mdW+886nd9qDzQmHmxiNt5GNbbmxiyMFmN284lMEYHHl5iQWPPQPN+cKV7B14FPBUKBx5yPc208Zwi1czSd2DXbgypdzc2Qt+OYz3NiTx3AzTt5c59u4llvy2HLFx7kDr5abdVC0w0Xe2jyO42a8WMw9jhufbV7FZHzyiOOQRo33bSFtSKMtN7mAxTakUVzDTaz6eOPEMU2j8mZ9YfPhosF8thpNHpI3MSePxvY1qk36JCzc4p893NjHaTQ43MK9n0dcY7fW0zQaruZuubH3Naofbok1axOu/TzSX5vHcRqFaUdfNe8ZbseO18baatVv/ZPavOtnq7oH1q3919WeP/C3avcLXllPPfH4M3nsc0seYXz4O3bsSJ08s1V//xcerK8/caYW5rbqj/3gNfUdL7+qam5yHRVXP4+4mqv9RDPcnLdcjW33H9+tRs1tDli87OFivkkaNQc8VEfh5I0/8bO33IY0KjfJW1tH2Yc0qo/5Zv1mVvYjf5M0yof+qYt9btFo7MbhFjxJo3zQnyNcx2k0XPp5DDe+W27W3D1QLJM0CiePYjB+Uh1l14/mtDaPQxrN/oMn1VHXjI0G2fkep1FY3nDl2zGkUQ0f/XGZpNHsP1ibpFFrDhvnd9al1ozTaFtr4GkaheUt3CZplE/25LHPLRp13bk1FOssGoXpLXkUW1+jbLiZP88xs9zrg8U+i0b5FsM0jU7KY1+j8pT9B3+76ih/YrGOGjv/bR6j0eQteRynUddx1dpvZiWPfY2Kq62jfY0O5RE3NvjbUUfFyH80Fq7hhpOx0Wi4zFJHcdNPfOziD9chbnIbLv089rmJBc43I2fVKCyGIY0mj9ZUPLNqNP2DW43u7Mb7/XWr+66vnbe/teZueF2d2X5ZrW9s1vYVa7Gzjh05//u/du7ZXzuuvLlOXvXKWrjtbbXrplfU/O5La+PMsdo60+l07XTNHX+01r7627X6ufdUPfL5Wlk9XsdOn6vN5T21c9/+2tXVfd+4W1gYrjXRaJ/bOI3iKo/JyzSNTqujhw7bf+t1cP+uesl12+tlNy3XpXu31YmzVUdOrNaxk2v12XuP14e/cKxOnJuvuc3TdcmepVrpxk/L49Ly9u6Z8GjNd/8tb1/pjp119Mg3NDuk0Qupo7jBzt1fZ9HouDpqvlajOFmrcHkOt6f3nzwaq/+sddQYcdJluM5aR5O35NFcsLlj93OEWMfVGn3gcDUHHG59jXrNOl9sz/928c26rikM2QCKjg1tM9oEMNHbGJpCw27j2FQegrI5+IHZYZvSZtE3G9vGTNHT15hgG11xyHhzafGfByJ28SkEzh3ig8Vs0zpgY53rk/4tt4zF/2Q3/9Jyx3N+cfTtF/Ft68Zv7+YWV8stRStFzY3FETveLTdj2c2tQOOm4KZ/i62X2BRSeIhb8tJyg41tuZmPn5areax15sIN5kss8hZufDlv8wLrA8+ax5ZbsDX3YC62cEteW27hyua15RauriePsHNz9zU6lMc2b32N9vModnNkrWAt/s2t6S8GuM0j3OYxXLM+ia3llrEjjXbzwdaxzeMQNzli59/D6DSN6mu9Ym/z1sfhojl3RKPs4mc3d5vH2FpucKtRR5uXaBS3rHs0yi72oTwOaVT8fgCCRxrdtlzbty3U6Xf/3dr42M9UtwA1f9nNtf49f64WrntZLXZx9fMm3laj27bZf+fXwoOBT3D/4c/fUx/7Ujdmfq6+79WX1g++enctdf2H8mjNJ+UxeTIXLkMaHXF5Gg/tP63VqBg0Po2fRaPO9YG9jtMozJ+9PU2jeOATbtM0mjxat3Abp1F9Egs8SaMOsZlPLOM0mrzx1XJr82i8WKJRjS74n0WjwUN5NKdYw409axGuib+ft3Bl89pywzV5xS1rwdZySyzsk/I4pFHcxGcu531umrjCRUs84dZifsznELu1sc7B+oZbuBrb33/9PPa5yZH42XCZpFGYr1nrqGa8GGHxjdPoUB5bbnA0qvHlesttnEbZcZtUR2Hroo/xnmP4Sh6Nb/NoPrFZb/Y2j8aLN1zhaDK2YGPDtdVoP49DGrW2/OirhVvy2Ndoy6Xllrxp/MFiM6fm/hpu+rd5xMfhB1VjneszSaP8ZC3MNYtGs//gSRrl21gt9laTfZw8DnGDk0cNP2unv/OhPPKTvPHV59bXqLj158c6D2k0moRxC9d+HuHkEU7sfMPiCVf+Yk8e9ZnErc2jxm7t4XEabfOIR/Io1mdptLOfOX2q1jq8tblee/fs7vDTzzFPjz/ZzW09zbt9eVud9Fdhr3hR7bjtLbX0ku+tc5fdWlsL3XO97bB+bvTm3cah+2vjvo/X4j2/VZv3fazm17p4lnfWtl376sTZbu/j2sUzTqMwbpM06sBFXpKnlhvcahRO3tK/r1G/0269s290W/DKg/vrxkvn6i13Hqwbr9w9+qbdidPrdfz0Wn3x6yfr4185Xfc+fKIO7t9Rl+z15qdvTp7P+7Py2P38t3jovtr65C/U2e55cO7rn66V+a1auPS6OnW6q5PWdUCjuUeITd4maTT7Qwsep9FRHrv59B+qo8HRcNbHuj+HW3e9r1Fj+3W0zaPYxYWb5v6KO5zYn6XRDrO1XFpuyaMmrhaLZRy37D9HuDrXB/YabvyxO8Tqeur/xfb8bRffrOuaAmnDefiyAdpPh4jfu9/ZeEQ/9AlKNm5urDYI7NxGhm10G9lhE8Ls5g7mS39FAzaXQigW/sRi42cDGq+4sDu8s64556N9J96YiZ8ybKzWsc//ZtUDn6hdGydrbqWLZ727qS+e/1TQvOILN3G1XBVk3MJVkYLFwa6vMc7ZZ/lEM9yMaT9lcLTc9FPkkreWG6z4XUgexSV+44zHHQ43N4OhPOprPF8tN3OFG7vY+PTwBePS5jFc2cwBJ2+TNArTj/jCZZxGg8XdcksehzRqLr773GBz8xeNwuwtN/Zwg/nIp0ne3HBtokafzqPY2TXckse+RsM1c+Mm/iGNwjSEa/AkjYrJXNFgn5sDjt36jeMG42Yt9RcfjuYPN2vY5lFcuIVrP499jeKGv/PRJ5oe9nyj7oP/R21+9N9UdQ/AW3uvrj1/4G/W7lteU4ee9I2e83kMt75GF7un3mW/D6Wb40jHZfvKtvqtz5+q/+vXH6vVtY26/cbd9ef/8G21Z6fa841vhvT3X59bq1HrhVse9sTf1yjergXzNVRHg617sDcvW27hmjzq0+bR+k7Ko+vmEwusiSdcaVQuxuVxkkb55IuPcPl21FFN3HSBS7iJsa/R1Bq+ZskjLDa+p2m0rTVw8mhu2FwtN7GY07n5Wq6OcGPjE05N73PzmtrisMbim0WjsDhbbkMahc3jm5Hhlrz1NSqWto5OyqMx7GKFJ2nU2KE62taavkatg1hn0Sg8ax0Vn3sgu3vAEDcH3NZReJxGXYdxcU+5kFoDT9Momz7O9R/KY6tRsbTc+hqFxWg+zdpN02jyPI2bPML80VyrUfZxGg2XWTSKqxzC0zTa5lEM4zQKm0c8uMDaJI3qP62OumZ+usBzFo2aexo3RzDfF6JRvmbJI26Zu69RXNo8jqujbR5xY6cN/adpVGMLt3EaTR4191ZcJ3EThzwmb5M0CosVxmP0HDNJo13/I4eePF9H9x6oHVe9sI5f9apavPWto2/cze3cXxsnu3vI6qmaWz1dc8ceqY2vfqBWv/BrNffoF2rb2ok6fm5z9EctduzYXksrOzpuh7rnnvN5nbWORvO4T9Joak24JI/BfY2G6+5Oc9t37Kwzp47Vi6/bWd/3umvq6stW6vCxM3XUP5E9t1X3PXaufuNTT9XXHz9dB/buqOuu2Fsnjh+uuY6D32m3bXu3Vh/++dp45/9Ym1/5jVpYP11bD3+2Vj/7K906nKzFW95Qx457U+v8PWQoj+INnqRR6+Zc7JM0ys4XbJ1HeezW0bW+RmmSXV/HLBr1CusXjcJ9bvxae7HS3CSNmputzeM4bomNbw1mn1Rr+IDH1dHcI9g19pxfbM/fdvHNuq7lZmGjEjaxw8SfwqIIuW6jpOBm47vJKbLB/NmoxhurKVwp4ClSwcYGG2+jKw6w+cxlDptaPME2oAcD2HniT+z6O2Cxtdy8PsPtzNlaPHx/rf3Hv1L1kX9ZW/d/ZFSg62sf6u7Ol9TZ3VfX0tNfBxeXeBOrAqRQhYtz12BFp+VmLty1jBe79YTDtcWK3DRucHxm3XHzyt+zuD6Nk0drnVhwM54dF3lkhz2MyuG0PBoTf5O4tVxg8cFixCt2c8P6WAu4zWO4ttw0r+EiliGNJo9il7MhbvoH66NZC3iaRrVwgyflMdz48hrufW4wP8nLuDyGmz406ZpzXPAcp1H2dv+Ny6OWa/xpznFjTx4dcLiKoeXW1yhu7F7t7ZabufsaFTfMHm79POJq7nDRtvlG3Uq3X977D2v9I/+6amO95g/eWBvf89/V3HUvr6X58//sJrHwJz4Yt5H/HSv1xa89Ve/95PF6xwcfr09/7XR96etH650feaqOnlitfbu21Z/4gcvrhsu7h9xuvjaPyVvwJI1q1gKepNE2j8a3eUzezGktcAl23uc2pFHYXO3+82psm0fjrbkDDtdWo+3+g/Vt6+iQRo0RH594TtNoi/t1lD0ahdmtv7lca2tNX6NDeRynUbHhIl5+p2k0ecSVfVIeYc345K3NY7glT7A+Q3nEseXGP8wermL5Zupo8thiPCZxE6v5YY295QaHm9hhsWXdW25eje3ncVodxY0/4/TVcNMfF+d9jWb/sbfc+As3OFzNkbWYpFEHLJbkcZJGsxb69rnBfY2Ku7//xmlUTHC4DOURbrnKw1Ad5S951D9rm7y1ecTR2GjUdb61YLHg3uZRXLCxfM+i0VnqKMynPIgtONzgcEveHEPcvBrb5lGDkydzt3kUW7v/4HDTH5c2jzTKFywO95SWm/Ettz5XeJJGE3t46vPtqKOwPuJu99e4PJobnlZHg/HxTCcWjb3NI3/JozjCbSiPOCaPcObWzKcfPKTRSXW0/bkC5tt6iWWIGy6xi6fltn1bF/tqt9euuq123PbWWvSNu/031dbCYs378/dr3d4+c6w2nri3Nu//WC18+f21dv8namGju59v6+4Juw/UybNrI47+Ca71G5dHsa2v23+nu/5+jtgzUaPJW5tnONz4CzcYNxpLnmC/025520Ldev3++s47L6mr9nfxnV7rYq46fXajvvbI6fqNzxzqXs/Unl0rtTR3rnbs7HL21H218c6/VPMru2rn7/8btfPtf6qWX/m7u6J/us587Odqedf+WrjhFR2Xk8/6hp34ktd+HR2nUfHTnL6TNIqrOcJN3rP/kleYPRq1FsbqA4stGs1+NLbdf7A2SaPidphriFtfo7i2eXwOtw5bh/DhS4s9eYXDjebM7+hzCw639IfNcbE9v9vFN+u6ZgPZNDYukduYRO/daWK30bx6N9x1mPiHPkHJRlaAYP6m/RWubGSbHWa3UW18scDtpwyOfMqg4OnT/5Qhn2w5t1nZw02MxsN8LZ49Ukf/9Z+uuUP31sqb/nBtf+N/WovXvazWH/xMd6P6tZq/5mV1amnPqECHm7Vqi1a4wXjgFq7hZj6fSrBZj3C1jnwY6xCbOcQK46JwOncNl5Zb7B6++Ox/ytB+oiKGNo+atQ6XoTyKP3nCQ+7MC/fzaOwQN3PD4WZtaCg3I3bjW27hoh9sDC7JI+3BrUb51/z+g1k02uZxSKOOcGPDla39RDPc+hpNXtgduLR5ZNeca/wlb2JqNRpuQ/tPf9pv85i8Ze2yv6dpVF7hcOvn0ViHWGL36XG4siVvmrmz/8TCnjyO06jr1jKxauIZl0drnjyKta9RPMOV7zNnz43++cTWh/9VbX74X4zeqNvcc0Xt/v1/s3a/6HV15NBTtdatn7H8tXl0DRffqLv7obX6O//+oXrfXU/WmXPr9fCh1fr4V06N/unJSvew+Md/+Mb67ldeVk8dOq9ZY8NtKI+wefp5hK3puG9mhSucPCZvyaPYYXNFo+aEtZbbOI0mj9l/rUbhcNPE55imUXljF5s4w429r9Fw1X/om1lDGjWHudmnaTQaZDcnnLz1Ner6UB1NHluN6mPN8ZmmUXHB1mVaHeVTHOq+uc3JbnzLLVxTC/p5FDNu8mesV1isNDeLRifVUbxwFYe5rYsx4ZY8hpu5+nUUt2Cx9zVKW+LO2oSbGPoahZO3lhu71nIzL2x8vpn17a6juLA5cJmk0TaPkzSKj9jFNotG4VnqqGvmoznnjj43sekfjTpvucXecmu58j2LRrP/2Psa7dcaPOhymkaTt1nrqP5i1L/l1ubRNVhMzvvc+hpNHjXPMa4P1ZpwGaqjfY22ecxamKvlNkmj0+qo9edfo6lZNMo+jltfo/yZy2tba8KtzaNDX/Z+HvsaNbc8+jkCDrfYhzQabv08thqF+TW/67BxkzQ6qY7C4QZbL+fmCLdxGjXW0eZx547tdfipJ85rcu+BWrn2tjpx9atr64bX1fYb7qyFHXtr85Rv3J0Z/bPYOvz1Wv3ir43+MMX8o1+ohdXTdWJtvhZ3+vlre80vLtfRzv9z8rjcaW7HSm12efRPdLdvF8v5N37GaVTsyVs0O6TR/v6jlXAf/U67jtvubq5brttfd968Urdcs7c25rtnlhNro3/1cP+jJ+tjdx+pR57satrpJ+uSe36htr72odrZPQduu+VNNbfU+d6+t5Zufl2tffVDtfHo3bXn5T8w+hdXx050+22509j2jttWx/VEl8en8yquSRp17nDu/jpJo3A0yhfcatTRatRaWKtosq9RMUWj/KWOBk/SqNyKQ6zTNDqUR/gZjXZ9fevz6NGO67lO0yt+Z92+OtLF8oxGO3u4OncNnlRH2/2XPWLei+353y6+Wdc1m8MmtSEUGeK3EYgdJn5Yn2CFxaaxGfWzOWwqRSiY32xcvm1SmzuFgM01G19/2Jjc3FKA0x82h/42ppu4WGFziE2MsENhEKu+cPrr6/qISxdrffLna/Nzv1Q7f/Qv1fY3/WQtHLzx/F+AvOHlde7Tv1RLpw/Vwq1vrVPn1kb/JDbcwjXc2iLm3LWWK+5i8TBqLB/697nCYrO+7NYa1mA+YFz63PRN3p7D9em8WaPkbSiP4hAv7BC3WJ3jAieP+uOqiIfrEDd5S/9wFd+4TzTFGG4tV31abmIKN9h14zP3rBpN7H2NJo8tFz77XNI/XPVP3pJH8cFDGk0fsQzlLdyC+dZabuGa2HCD9bfO0WifW7C5k0fjp2nUOptTLOGq6R+NtnnUXyxw8jbElX9xyIN+0zQq9jxEhMuQRnGt8il694Pmb/x/av23/1nVxlrNX3J9bX7vT1dd98paWjj/IC4WcxrfchvhLt4HHjlS/8vPfX30CfP/8w+/qP7L331j/fAbr6jdOxbrc/eeqGsvXak/8buuGfXFCXex4mpNwnWIW1+jYsfPGuI2TaP9PPbzBptTM4Yv2PkkjbZ57OcNxsUru/HqnNZyC9fEQl/iTx4nabTlZi541joKt3nUPxoVM7t1N1+4iima7WuULxzDbSiP4uDPdQ/lXsUfbkMaTd7Ywy2Y77aOikV/5y1X3MSbPCRv4QrzEaxvuHqFzSNW44a49TUqzpbbkEbFKh5jjJ+mUX0yf58b3GpU7MZ7MMev1Wzy1mqU/+RRC7eWa2LhFzZvuOHTcotG4f7+m6RRHIz3Coerpr/4w3Uoj2Lua5R/HGD9h7glb9EoLHZxt9xajYYbO780PaTRNo9iNWfLrc1jNAonT/ri5jVc9Q1Xr7Bx7Mljn1s0arxD/5bbkEYn5bHPLZhf91c43No8Jm/JU/A4jSaP+mcuLdxarrFn/yWPfY3iGW7mYEtejJ+kUVhs6d9y01/8YrXe5rcHwyV5DPdwY/fKl/Ub4pY8iiP9rfMsGh3af7G33PoaDLfksbUnb31uwfqKOVhjF0+49rl9M3XUNc1asE3TaOqo+Fpu4sFNW+76b1vq9tf6fC1cdVvtednba+72t9fqnmtH37hbQOfc6do8faTWH7+ntu7/aC3c/Z5ae/BztbDVzbe8o+Z3Heh+Ruqe2UZcV2qre9Y6e/TJmvvCL9Xmx36mNj//q7Xx+Fdraf+VteOSK5/hhnvyGI0+J48dPn26+/lwo9PoUqfRDp8a4a3a6nKz/8CB0R/g2Kz5bv4uF/NbdeKJh2rhzNGaO/54LR9/qA6c+EJ99+WP1CvmPlu3nvxgfdfih+r7F95frzz6H+uaB/9jzT/62Zrfe1ntePufqrnF8/8kX5tbWKqNJ+6ptS/9Zq1+9cM1//iXavOpr3fcHq9t3YwrK8u1ubBSp1e7n5HE3q2rD3vPnqHRb3Br8ygvycM0jbLL26T7YTSquWbtpmk0+9G4YL61IY2az972OotGg5+Vx5EmOx2td88CX/tAzX/y39faJ/59zT36xdG3Nnde/cI6eeLZGhWblv2XWhLc1tGWm/nE7nrW5mJ7/raLb9Z1TZGwwTx8Eb93p21sG4v4fSKTjeu6d95tBhtRs1myMXNj5Qe26W3kYPPY+DaQjW8jOxQNdmP1t0nZ+bbxzc1ubvFmA/JlQ7I78k68cz7aTx2Wl89/E6S6m4+CutTFdPTJx6s+8W+7RVitnT/8P3RFetuovza/+2Ctf/3TXWG+v/a+7sdGfwr9+LFv/KUccbRcxYmv2GC8xBduWYtwUXRanE+Lgp/1SViH208VcGuxxp/86CsfPjGxRrB85RMU/fWD5ZWdH+OTR/OK13j92VtuyWPLDV9xwdZFn8Qujy23fFrkgQPu5y2YzRzymFimaZRfsYWLNqTRYP3hcJOTcG01Cls/53I9SaN8OneI1ZzO9Rniyu7NjdiTNzHC2W9tHmH9zN/mEY4mwzV5mUWj8pb+kzRqTnNFg+zh5jzcYjdHn9uQRjXxOcwXblqbx/7+E9ckjZ7uuJ49t1oLn/zZ2vrQ/zHa85u7L6vd/8n/XLtvfWMdP3p4tD76OqLR4HDD5XMPrNa/e//D9V/9npvq7a+6rJYWuwehbQv1spv21n2Pna57Hz1ZL7t+qfbv8sPN+U/dv5k6ChsjLnkI13EaDVdj9elrNHnFLXZ7ELdJGn12HT3/CWabR9xwYU8eE+s0jV5IHRULTRoTLt9MHe1rFBa3e2A0yC4G4/saDdd+HdX6eYTFzvc0jbIlj/KWPCb25NG5A1dz6Av389Zy5TN5hK03e+poq1Hx8Ss2XPXX+tyiURi3No99jfLl4N83hqZpNHl07kgenYt3iCsu7LjC/VoTe5tHWL+21vQ1Km6xzqJRmK2to7i298NwM7+6H03H3uYt3No6mvshe1+jOCSPfM+i0X4ehzTa5tE1NkfymNj7GjV3m8ehvOHGv/b/Ze+/4yW77utOdFUON9++t3MO6G6g0Qk5AwRIkGDOpESKsuixpbEsWfazP7af3zg8eZ7lZ3k88mhs2ZKerEAlZoIiCRI55wx0N9A5d98cK9fs76n+AZuH51QVKP2Deb0/XX1rnb3P3r+119q/c+rUqSr6o9C2nUfBbGcu4zzKOGDmhjsjw7km7NGwjsaNOKM8atzsPMY8Smw8fK48/DzazqPU0w+xmW6dPBrmFuVRHvRDLkLDbjxq2OcGNm4893XEc75HaU8MYY/a+qO+G4/CxWIlLuI1bmGP0rZTHqUP6omB9nCjjkdYN5+rcaOAozwKF9rzqQOfK+0pYW6sf9PNuEV5FAwvMLx8bnEeNR15ziPSoxdyS0LudcC004lYB5You/Zyza26WpktN6p30141kxk1FqbUrJRad9yNHVb5lR8Gd56lzr6mRHVRc82sMj2DKtZdXN/4Fyo99hWp5HzLd8AdeEjlfQ8pvWyzelZtURmPzsGttd5KlZoW3TlavuCwi4cLYOVSOfiBi96eYhBbteTWZ8Jp0ZjT9MHn1Tj5qtInX1Lu2FOaffJrarz03eDmi/T+H2rx6a+p9ty3VHv+W0rs+6Fq++7T0MQL2qjDWqVTGmqOq09zSjfKSvERYPcvu+tDShYHA51apanKs19X88w+NWbPq3bS8Tz6pOvvfpVfv1+1Nx5R6vhzapzep8Wxk4HevUMjwZzPL7pjRtHp4s4By9XWekZHvIJn0ck8G+VR6k23sI5RHkVX80Unj4KJFYw323mUcRifWO08ppNHI/OoGyvQ8e5/r8qP/nc1xg8rnUyocfRZlV/+nhs/q4FLb3AeffsOO+Pmc+2UR/E4uYhtxMTfi+XdXS5erHOFRcHBgoWK8TE7iwuDk/DZDmahg9kOZjuLhUXBQrWFz8GHxUp72tCexGQLnwTEA0x7S1pWz74kA6tn0RMjmPHB1NMvJ0mMTQwkDuInNgqLlMfc/IISSa6886tEDh97Xekzr6r+3DekR3/XJfuXlSy4E4xrP+MOUm9frKNUXv6B6mffVGrtFSosXaeGO5wtuPEsqREX8dpJBjxISkHCdgmT58aNfeBK0jGuxo3Y4QYX5s+4w4X2xo16CjjgdkEn20YsYNqGdeOv6Qam0B/YdCQe42Yn8XBhnplz4g9zNS7UmW5hbmEd/diNOzisI/W0ZZvhOI/CBY5so5658LlR73uUeIwLcdPeYocbD6uHJw/64QSM5+08ylimm+E4j7KN9Ufc9BXmCgewv/5MNzDF58a4xo144EGsxsV0A4c9Sr2//sC+jowHZv4obGPfdh4FE3OUjmFuYOaC4t+ZFaUjsRFXWMewR8FcmOfjF4sP/r6aj/x3qVpWcmi1mh/456qvefuOuigd3aAubj5i5ObG4bGZuv7qyXM6NbaoL9+1XkN9re8OC4pbihMzFT29f1rXXbZEw8WaOxHuPo8yvmHzKNuZC/7GeRQdqQP7OhoXn5vpCDfG4DkPYonzKA9wnI7EAIYbdejAAy70TTHdwlxNR+L1dYvyKOPBh7g7edTnzthxHgXjOfpkrDC3sG78BYe5mW5w87maThZrrEcv1POcbcThczMuPqbQnmLciS2sY5xu9GGYfeFgcwW2ep+b6QY2jxoX09G4wMPX0bgxNvXdeJRYqI/jRqGedvSPPt3kGrabbmCKr5txpT1t+Uv/vm5/nTzKWLTnOfXG1biBKWD4gImjEzewxW7zRmF/X0ewcTXdjFuUR+FHf/RBnekS5urraOMzFmMaJtawjtaeufS5sc0w+0bpCI7jRpzUM2/Ealzp1+fWTkeLzedmsdvxyucS5kZhfB5gYu6kI9sYk/HZ7uto3BiHeKj3ufm6oRX9GDfjzjkdz/8m8ihcGNNi68QNzF9wmBs4rCPjw4VYjVs7j4Kp87n5XE1HMIVzOrBxIx5iC+sYpxt9+hgO+ILYGIvtcdzAjMv4xsV0tNjDHmWsTuuP3AyGC2NZe+rjuFHYVnZzF3B15z18mmhBTt9Vl6pn151KXHqHqr3LVU9llHaviJplt7bnJ1Q7c0DNQ48r+do9qp19Q/XXfqjawSfV8/5fVe8nf13567+gzLo9qh14sHVxb/vt6hkcVrWZVHluRqnaooqNeS2cejO4QSIxdkjps/u08Op9au6/X7UXv6vky99R7cmvqPLw/0+lJ/88uCCXfPNB1+dDqh5+UqlzB9Rwr9fq40fVnD6jZGk2+PEMNWvu3CzpjNqjZmFYteJI8B3FqaWXSMu36VzvpXplYZVGykeUrjjd1u996+66ysvfV/mJr+h0crVyay5VJpdt3RlWL7uDr5vXqVMB98Spl5Q8/Jiqz31b5ee/rfTJF1U9vc/Fcc5xK6uQTcu5V+VGQk031QODQ297uo2Otv58Hc2j4Ld0vOBZJ1xQ141HwX4ebedR4iJe+unGo5F5lDshX7pbjYd/R9kdd6j3c7+pwi1fVu6yO1Q/d1jlF76tzIrt6nHzbL9s7HuUAu4mj7L++Atm+8Xy7i4XL9a5QlKnkBhYHCwsFhhX2jE5mAVoV95ZuCzw8Lt8LA5bmPQJph3vorPQWUwsKuo5kDIeCwnMQuZB0gDTlsXOWGDGYuHznG1gkoW9o+lfeefq/dT0jBouORfzbmG7F+KTh15S8/UfqfnUV5R8/qtafOLPVD/yrDQ3pkSjHnw3Q2rJeqWXbw2SHe+m1E6+rvKjf6jm7Jgqh59Wc+a8elZsdMl+UHMudvuVWOLwuRE33EgiYOPGXPKim3r4+1zBPOfhc+XBvDMGz+FnXMHMn71TRt/0CaZQbzqiA/uin/8OCjHxDorpSL++jvRLwrZYw9zCOtI2rCNtfB3xAu2JiX3xCvU8iP0tHV0fPlfGtHdMwHEepb1910snjxKf4U4e5TkPDkR2whTnUcP0aRgujMlz08m4UugPLmBiiOIGJ7DPzfb3dTRucPb77+RRX8c4j9IfY1k9J7rE1smjYR0p4DiPWqxhj4Z1tPVnOMqjvGPbfOYvpUf+m1StqNEzot5P/1v1bb9Jc9OTP6Fj3Z2MkUf4uMX5sUmdHi/piddn9Z0nJvVn9x7Va8d4J76p63YMa/Vo64WGlXufPa83T83rk7et08pRvmOk/R0FYY/672iiI5h5xnNxHoUr9aaj6WY6GjfmzTzKmGDzINvaedR0NE/5HgXTH1yoJx7ad/Io4xsX0zHOo/CAD3PD+u7kUcbuJo/y3LiaTnEetfpOedT3KNsYl9jaeRTs55pwHg17FG6MzzGQsRiDeh6+bvQRtR6JERzmRrzU85d30bvxqL/+2uVRYqGONsatnUd5hHWM8ijY4oWLedR09D1KfVweDevInIHZHndnlq9jXB41zL5gnvNgbPpk7YKJLcqjYNPNcJxH4UR8tCOWbjwKDusY5VH6ox87j+nGozznYdyo52FceG46EhN9d+NRcFwepfgeJU5iM9wuj1p7n1ucR4mTmGjL/Fk9sZuOvkfBPjfahz1qXKnn2Nop19Cvr2PYo8RJ/L6OPpd2HqVNnI5Wbx5lfwr9hT0ap2MnbuxHPBTmEZ3BxtU8GpVrwDxv51HGgpu9jrD1SD0PYvc92m0epT0eYy7gAu7k0fD6a+dR5gsePOI8atx4ziOsI7H7HoUbY5JDyUfgtzyadccE7pRMuvU2OKL0ut1aWHWlsltvVM+G3Y5JQo3SjHsdVVai6vQ6sz/4uGxu94dU/MA/Cb7/LcHHaUfWKVEcUPmpv1R18pTqx15Q6rXvqfL8N1R9/luqvvCd4OO1tRfvVuU5h1+5R6kTz6p+/CXVXJ/NyRNKLLi4yotq1nnzzg3tYlLa5btUXqmCO171L5VGNqqxbJsK225Udvttqm25Vc0dH9TgDZ9XZs9HVNr8HqV2fUj9N3xW6cs/qMqGa/WnR7eoNHFOl4zfo9KBx1Q/5V7/PfM11Z78E50uFfXb6V/Vjo//glZd7fpbe5XS669UbsUmNTPuOFGvuhngAnvTxbYQXLxsnD+s5KmXgwuNldfvU5U7Co8+qcrBp1UbP6Fsoq6+4VGnG3dtu1zS43Rzc80PHnI3YfGCrmHdfI+CA0/yWtf5ItGoadbV89Fdvksw32H94UUw3gS38yjbGJf1FOdR7pRccPHzHXR8L+Jite7OvasOu3qH52cmVLnvt5VWXb0/+1tKDSx3nkor2es8tXaXyk9/NeizePl7g/7CHrX1CO4mj1oeu1je/eXixTpXWAy2eEn4FBYGixNMHdgOlPwFs516DhwsDhaNf3Di4AO2AyeLkMVDPQcDEhDYFj7POfjYwicp0MbqOVDRB/X0SSwUMC+s+U4D7nzjuxcyLqHPvvaIkq//QOX7/qsST/5h8JPktdMu4S+4E1ySfHFIzeXbVdj5PjXK86q+/P3gol2z4sY5+IQWv/8f1Zg4ydv20sKUqsefV/nF7ylbdgel4qBK6T6l0i42l4SYQ+KzJEfccDGuPIcPsXIy6nNjruBu3MDMG/NnXOnbx9RTSFBs42TNkhRj2tygE/qAfR3Zn7+0p4B9HRkPTHzESWzGjed+wvZ1tAsGbDMuYW6mI+NzkuRzIz5iIQYw/IwrvBnDMG2JCexzYy7YzljdeJR4fW7EC47yqB8r2NfR6o2rcYnj5nuYwjZ8QqGOGMK6GY7iRjFMLBzUDOO5Th6Fp8+lW48SW5xH4cpzthlXnxuF/YnRuNGWWImtG48SK+3DOoIzGXQqavGRP1L1vv/sTiRLSg6ukO76F6qtuSr4lWfq4Vbn+1BynFT06PiZKR04UdKDL07oqw+P6Sv3ntZDL43rjRPzml5oqN5ouvZNTczWtHuzO9HPt36979kDU/qD7x/ThuU5feDKIRfr298h6esIF/6CwzqGPco8+LpEeZQ2Vk8d2HQK68i8Wc6nDf2BeU48phsYrUwnyzXUU9rpyP54rhuPhnWM86jPjbGiuMV51LhEeZTC/sRCX8TcyaNgX8cwN7B5lH55AUTxub3t0ZZujE384HZ51NrTl80F2LiiE9vApqOfR3lOH4Zpa1yNG/sxPtvBYR2pB1MPZtwwN+IF+x6lsI39O3nUdGR8m0fDPjfTEe8wFvxMtygdTTc4MZZxi9PR8ij9wq2dR+PyqOlGf75HGZt9fS703S6PgilR3IiZemIEm+6dPGqY/Ux30xFsXIgVTBz+eQzYuPrc6Zs+waZblEfBjGmxgdkHTKGtcTWP+usPHOVRxmc7bdhuniQ2n6vvUcO0bedRw/Rtd2aFdcM7cAGbTmDatPMosXIeY1zaeRQuvo7GDWxcfW604bnpQj1c4jwKZiyfWxRX64+5A1OoY1uUR6N0DHMD2/qjnvNFXzdiJ07iNS5w9bHpRKxhzPgWG+3BjBXlUdqzDUxp51EK/NiH8Yid+iiPGiY2xvV1i/Mo+zEXhhmH/owbcYHpy3RkfLDlUdMt7FH6Zl/aGBfqWtxad5EW3HkS3/e9mCwqs3qHevZ+SM0tt6hSHHEJPqNU3cXozrVyV31SmTU7g32s8FVDlZe+p+bpfcGP+NXc3+TUCWnmrBpzY2qW3GsZ7lpzcdBXsmdIyYFlSi1Zq1r/atffDmU3XKHkputUXneNUjvuVPGaz6h2+UeUvPaL6n/P31Z278dUWn+DkltuUnHr9cqs3a3F3tVKDK5SYXiFMgNLtVB1/Sf4+hI3V5mEjpyZ1R+8sU67d6zWmsYxVU68plRlVtXV1+h/m/tZPTsxpP3H5jWlQdfPahXWbFH/jptVuOKjanLBb82Vbpxdyq3YrFTfUtXSOS5hSvVKcHGxMXde9bGjSp5/Q6njz6jq5qD0zNeUPvaMKsdeVGLqlOS45905aalaUzWRVSbrfOB05wIY34NnOqKbrb9Cb5/mDj6vxFN/rOoTX1H6zYdUPnNQqdH1yvYOxnrUX3/gtz3aWo8tj7pzAceCr5DhBzt6+waUTKW1QB7l3LqYV00pLZbd60POpdPueDZ1VtXJ00rOnVVu7rTmDr2gxOnXJff6OXnwUfc6/BGlnWfyV30qiMkKHz2uvnqPqguzql/yHncuno/1KAUc5VHaww3eth/4Ynl3l4sX61yxAwIvKDA2V9opJGwM71+JZwFz5Z2FDWa7/04YBcwiAtOvHUzAHDhYTIwD5qDKAYSFBuY5+5A0wCxE9uc58fzYO5pJd/JVawTxF91r5VxpQtNPfVP1J78SvBuSev2vVD3wqJozZ5Rwi1ZZl4hcQmiuu0p9N/2c0jd8SZXtdymz68Pq3XJVcCtz+fnvqPLqD1Xf/7CahQE1bvuV4MclMqVpNeYn3IFkTtWjz7oE+7QaE8dVyg4EiZ93RKrBdxL85LvuxGoHUvjy3LgZNm7GlQfzzHwZd3SAq2HeRSBhgyn0ZzoRg+kIRh/683VEJztJoNhFLjBJzpKg1YONGxpE6Wi6mY7GzXQ0bO/6ccIBbseV+Qu/g9LOo/TD2HChPs6j7AdmHJ9blEfpD8x8wYNHJ4+CefjceMDFuNEHsVPPix/2N67Uh7mZjrb++BulI/vRF/4A2/oyblEeBRtXn1vYo3DjOWNSbx5km6+bYav3dQRHeRQu1DPXtPe5hXXEo8RjXMI6Euei49t8/ptqPPDbStRKqheH1fvxf6O+HbdpcX5WtUo5eBcwmyvq6IlxPfbKpL712Hl95yn399HTeuzVSZ2ddHq7E7tcNqm+QkJ7LxnSR29crk3Ls3rwhXE94vbZf2xW9zxzLvgeu2Q6qV/75HoN5KpvfRfMT5tH2Y9tcEMr82zYo9SBTce4PEosYPo2XVmDnTwKNh1t/fkeZX840B/cqLdY23kUHNaxnUeJhTq07caj1Pvc2EZsvkeNK/PMMZD27TxqXMFw8rlFeRRM7LzYivKoryM8/PUYl0epA9M3fdI329pxpU+4EhPYdKTQFj3A6EUd7Ri7G4+C8QfxGY7zKPtzZ2Qnj5qOPOfhc+MR9ih3GJgu7TwKNh2NG3/BcR4lTmILc4vyKDicR2nr60jf7MN45H24G9ewboa7zaPESD0c8XM3HvW5duNRuPCcRzcejdPR5wYvCv118qjpCCdfxzA35ghMwXPdeNTXsZ1Hw2DhxQAAuuxJREFUjRs46jyGB7H6HkWXbvMo+zG+6dbOo7Q3HU23OI/SP56jvpNH0Y3n1Efp5nvUuNG371Hqwh619efryFy28yhzb7qEPUpcYN+jUToSCw/a0oZ6xqTO160dV+PWzqPsz1xwEdc82y6P+uuvk0eJm3pyPo92HgWbjjzn4XPj4XMjNvansH+cRym85uH7xqYm+S60lIrDS5Vcd4XKa65RenSDEnwkdmCZsltvDtpbqZ98VaVnv65k3o3nXo818i5HjaxTZu1OJVbvUW3tlSrs/qCK13xa9R0fUnXb+9R33WdVvPITqmy5TfVL7lD/FR9Ubsv1WhjeptLAGg2t3abikpWaWayq6l4T9vT0tnRzOgXcCu41WM7lxYmx1vorctdZ6zvM4cb3Cg/35/XQyxN6sbxJ627+kIav+oBmL/mI/vDUTj10UEo2axqbrui5AxN6bv+MXjk0o/MT8xoeyGvJkiHlhpZroX+tCpfepsKu96ux/hqV114T4NzqS9V055515xl8kHAPvjO5ueDOd6dPKXX+DdXeeFjV1+5Tbf+Dyhx5QqV9D6p+9qBS1fngItnMLHeku9e6F3SbnluUo6rM0afUvPtfqvrmE0pmc0q416rJg4+o/Mbjaq7a7eZl+U94lAthU9Ozwd2OzE26QH9cEAe33kSanZpUSm4us+5/97p3duyUsvPn1bNw2r0GflEl99paB59Q6o0HVH32G8H3+tWe/3brh0de+I573K3qi99V+sC9qr92jyr7HgjupEzUykoU+pTb+5HgrjorzYUpLT74e8ouv0SL6651XMmTLQ/7Hu2UR8kJeJT1yVxTD5+L5d1dLl6sc8UOfBiaAxEJmYMDhYXBQcVP4CwAaw/mL+056IFZNHZSwDYeYDs4caDg4GIHIw4kHIAMc6DhYQdi6sAZl4iKvQ7zpaPukZgfV+/EG5p7+utqPPY/VLr/vyh56GE1Tu9XY27cEasq6ZJCYsWlqq6/Tv23/oLSt/09lbe+T6k1u1QcWaVkzp2kTLuT/L5R9e35oBLuYLM4uEHpPR/T0Pt/Rc3Vu1V2CTi/50PKj65VszwXfCy2Me9OGM/uk/bdp/rUaaXc/sXR1ao1pcUFLhS1TjrgBle4MG9wZ759rrQBM3dwBdOeuWfe2IeEgzZgkhT1bGPemW/mGsz+rYNPSzdfR3QA0xZMPGD+MjaF/g3bCRK43TuahqN0NG5g9jVucKFvYvW5MgY8eICppy1tjGucRw0TL+2JheJ71LjRD9hiZ1zG87kZV3tHE8x+nICBozwKpn/a0keYG5j4GZv55Tlc/fVFG+oZK8zN1w1OnbjRF3EQL/obV19H42Y6GZcoHX1uFGKnPzDP4QNX36Ng49qJG9h8wUm/cTVuFHA41/wEtyB2t54e/1NVf/ifgi8+TvUvVeO9/w81N92gXCbt1mpWz75+Xo+8Oq2/uP+U/uS+c3rolSntOzYXnJRxIlTMpbR2NKMbdy7RR29coc/cNKwPXzOiPVtHdeW2QY32JXXw5KyOnStrcrasbWt79Pc+skq7L1kavPMcxY1C7HACd9KRuWP9GVfTzfeo6Rhef2GP0gZM//RFH8TGA9zOo2Bi6KQjdeaJOG4UsOnIOJE6hrjRD/wYt5NHjatxa+dRYqG9vWEVxw1MjGBiAXfyKOP6uoS5mY5Wb1x9br6OPjcKz5k/2htXxoAHD3CUbmD28bkRE55kf2KnfTceZT8wc8p4YW6GjRtjRXELe5R96QPscwMTP2PDHWyeoHTyKNh0i+NGYTwKWvIgnk4eNcxz4vF1pA2Y/q2eWOxFdzuPgm09duJGoT2x+lzjPEo/1j6Km+9R2oBp43PjQVw+dzDjs6+1BzMW2PcofVLPXBi3dh6lEDuc2nmUQr3FZh41rsYtrGM7bqYj8XAxxDzocwP7HuU5XH1utDFs3Iwr8VNPbO24gU1HxgnrCI7SkeNrJ4/SFuxzo4+wR8EWO7F14gYmRjCcwOxn+4e50RfjEovPzdfN5wbuRkcw43N8BdOHzzXs0SjdwIzhcyMmfGFcjFucjvQDZj9w2KM+Vz9XGJcobqYb/bFvFDcw8RsXClzZt9tcA4e31l8u44yb1mJ2UIlTL6tx6Emll25Sasm6oH1j8oQW/uo/qLYwrfxH/6X67vwV1fZ+Orgrrrj3Y+rZ9T5VV+1Rbek25ddsV3HpelXyS1TN9CjTN+Re/+FZ51HHlTkv5N3xaaZ1YabFreXJdjoalzC3ZUt6tXJJTo+8NKZvPDmjH+2XvvrErF4/OqNbLu/XLbuWBhfbZubd6+XFms5MVvTi4QXd99yYDp3mOJFUby6hbNMdI9wc5fuHVe8ZUaVvlfJbrgm+76+6/f2qbrpJiTW7Hb/LlB5epUrKrYW0m7cLdyNy0YrvwUtNHlHj2HOqvvJDlZ/6C6UPPRp8HVNy4mhwB2I+4Txy7pga3/t3bt+aen/mN1X8wD9S7prPKDW0SvWX7lZl7Li05ZYW12Jv8P3tcmNkGy7GhQnNnzyg1PQJJc+9oebxl7S4/xGljjyl5r771eAC27NfV/Xpv1DjyT9V+vm/VP35b6j03HfUfOMBJQ4/oerhp4KPKCfGDykxeVz1yZNqzJwNLhgG32VY4zWYO5F23kjketUoDLrX5O7v5OngQh132HHTTbM8q4V7/09VDz2lwg1fUu+WK4Pvhg97FJ3R0PdsnEfNk2D+Xizv7nLxYp0rHBgwMwmdxUCyx/xcncb8YMwPph2YgwjvDpGowRQOTrQD0w+Y9nHvaIJZeGAOLiRVFpYdXHgUiryzVdA8CXpuStnytLLHntTCg/9diaf/VLXnvqnUMZcw3EGgWXUHcn5CvG+JtHqXGrs+oqEP/KoyV35GpQ03SaOb1NM/FHxp6vRk6/sYeHeImKYnJ4Mflyiu2Kjykq2q9C4PLuT1uIMBtzLP8otF6/aoZ+cdai7ZqMr0eWlxSsmam7OTr6iy78HgTrueZetVy/dpfpED5dsnCXCj2DuaPleSDFx5zoN5YT7YF8w8sw+Yffx3GUhU9k4ZfdPe1w0d7R0VMPrQn+mIfmA7KWA/X0d0Iz7GATMu8dEvGG7Um47w6IYb/TE2+3NiwL4Wu3EzrsQAZgzqO3mU9niuk0eNq3nSuPkeNW7ERtxgXtBTbx4Nc6MOTN9hbqajYcbkObGwPwVsXI1b4FGH/fUHNm5sZzxfR/qzubJ60824+Tqim+ncrY7Uc6LbyaNROho336P0DQew6WQejdPRcothxl0ou5PNF91JxQP/ObijLtU7rMT7/5mmVt6ip14+o28+ek5/8cAZ/ej5GT3y6oSOnV0I7p7LZtyJe09a65dl9bGbV+uL71uj9+3pcydrA7ps04hGhno15WKHK+/Gblk7oD0bM7pue7/uvHqp7rp2uYrpiouhxTXOo76OPjfTyfco9cwZJ+nGNcqjYDQJ6+jrRlvzKGOATSfqiS3Oo/QJxlPgKI8SKzFShw+iuPkeBRsX9uvkUTBxs7679Sj7gomlnUfhQgEbNz/XmEfBxEB/pmM7j8IPbsRmujIu8Rk38gTxh3U0bjyP4sZ45H327TaP+jqCozxKe3Ty78xq59GwjnEeZWyLtRuPgukb7Q0Ta9ijYOJhjRBrO4+CKWC4gY2b6Rj2KMXOY8DtPBpef+08yljMBXEbbudRX8d2HqWO2BmrG4+C6cfXMcqjcKE/fEGc3XiUfX2uhok9yqP4uRuPgo1bO48yFnHw6MajYNqGdfS5mUepZ8yo8xjTMYx9btTFeZR63hg0rsbNdAx71HTsxqPGBczzdh6N0tG4+LrBi3ln3248CiZm+mvnUcZnf8aCcyePRunYyaN2ZyR9d+NRcCePsh9jGZd2HgWbju08SvyMwz5g8yD1jOVzM49SZ9w65VHq7fwWrp08SgHDDRxwc6/Xktm8SoVRJQ48qNorP1D18DOqvv6ASg/8jprjx5W4+e+qsv0DyvTyXYF9b+uIboW8yqVFzbt4Ax0dXpyf04J7+B6FG/WMSdw+N+bZdGQfYovT0ffoJeuGtXeLex2VrimdqGvH+h599rYV+vDVA7r20iHdsndFsI277GYX66o3pJmFqg6enNNjr0zopUMLOnx6Ifg+vaH+nPp6C8HHYGemW582K/b0qpoqaC4/qoEdNyt/6XtUW3+NKuuuU98VH1J2/R413GvPWiIdvOHMnW+68J3qWhhXavKoqoeeVMXNZf3AQ8ocflS1sSMqfvAfK7fjTqdGIrj4lV65Xc25seBHPipT51Q/+IQaL31HyZe+pcWnv6r6i99W4+W/UvL1H6rMHXB8BdSBe5U88oQqrv/aiZeDH/hITHHx7ZxUdq/lG9Xgo8nNpBsjnXUaF5Vwr5EbWTcfve711tBqJZZuUm3pVuU2X6f8Ze+RLrlFlUveq74bv6DitZ9Vffv7VdnyHqWnjqv2wndUecPFf+gplR/5A1Xda+jk9veqcuXnnS6t4yG6hD1qOnbKo6wR8//F8u4vFy/WuYL5KfaOph0YSchgzM9iICGTUClgkiT1dqDlL9gORnzWnS/P5Ge5ueBGcuRgYycZLEIOLv7BaLFUVoYE7fovu0xIokmcflXpA/ep9Mj/UPWB/6LKCy7JjL8pzbfunktkC0FySm+9RdUdH9LAB35N2et+VuWRbWr0LVWht19ZftForvWLf2FuYBY2H2GlJNUI2i+6WOEEV67Lz8+6A61LTsU1l6rpkkqpuFTJiuO7OKHmojupPvlq8MtBmYUxNfMDKqf7lHbcex13uNmBlpNRDiQkEuNuB5sgobvxqKMNmPiYJ/ogIZGk6AsuPGcbuljSiuYW/Y5mwM3TDUwB046+GJeH6WY62klGoNsFHfFQJ248p57xOBnleZgbngTzMK7ETh/EFudRYuJATazgjh51+9G/4U4eNR2IA2xcDPPc50p70xFuUVwZk7jYRlvj6nML6xjmBo7iZhjPMWc+N+aY+OgX3YiL+Ax30pG+2IfYeNjchHU0jxJLlG5hbvTPHNCXz43+4AKm+FyNG3e0Uh98Ue09/1HJqospM6jvD/68vj62S39yz3E98PKMDpxY0LlJt8aqdaVTCW1c0aPL12X1iZtW6efvWhecnF22Nq+1y/s1NOBO6l0ei+KWzebU25NXNunqUnV30t/vYujsUeMK7qQjOjDv9EN9J48aNk/6HmV/ntMn48CH/kzXOB1pYzoajtORerjjuU7c2I/2YR2jPAo2TzKWj4172KPGtRM36hmbOl836qM8CiZGn5tx5S+YYv0zF7TzubEdbNzCOoa5Gfa58SAW1iv70ibsUbCvG3X0QaxxHqXQn3Exbu10BIe5+R4lVgp82Y/+iYP6KI+GdaQPMPFG6Uh7XmiC47iBfR07cQOzX/BC8kKsnTxqXMGd8ihjsH8rl8Rzo57nvo7GDexzA7M/sdtcGDfjatwotKee2OgH3I1Ho85jojzKNsPsC47iZroQC5h9wHEetfYUn5uvI/1T4EN7xqedz833qOlox0MwcVAf5VEejMN5DPXGNU5HW39si+NmOnJxxXSK4gY2LhSwcWnnUbYRFw/jGtbR96hxbccNTHv2Zw0aV9qyT5gbmAImHp+bcTXuFMN4zjxq3Nt5FBzmZpi4iJ2+6cO4si9tfG7MH5iHr6Nxi9IRPrRnf4rPLU5H9gObbsYtrCPj4TnDxEF9lEfDOjI/4CgdGZsx6Ytt4HYeBUdyc30lBlaotHyne300KU0cDT6BVOtdpsx7f1WD139W9VoluHsqyqNgX8c4j4IZz9afcSU+42rcmEfG4LmvI23Zx7gtH+nT3i192rMxqys29+jSzctcjElNz8ypJ5/S+pWDunZ7v67aktOaZcXg7r75xdbFOz6R8eapkh55dUbPvTGt6fm6+nqKGu5Lq1KGW+v8lIuP1bLjgi59g6pk+lQtjiq/frcKl96iytb3qbntdvVcequya90cjmxwryd7lCn0SvVq6461snvNtzgd3LFWuPVvK+le6/qlMT+p6uv3KXnmNdVPvKQ6P9AxcVzJuXNqzJ5X09Wr7PTiO/Uare8wViavZM8SNXtHg+/ly6zcqvTqy1Vbvk21lTuDC3CZ7bertulmZfd8VL3Xf16NXR9Tbc+n1XPTl9R79SdV23yLamuvVv6S61XcsEfVoQ2q9CxVbnS1CkPLVc0NqbH+WmWdjpo4puq5w6ok3LntDV9Qz52/5l7382mBt3UMe9Rff1EepR7M/vylTcDtYnlXl4sX61whgWFwDrIYm4sdmJyEiOHBFDCJFIz5wSRoTipIuHbw4S60dNotvlRTpenx1i3LhZ7g120YixNfxmF/EjA/DJFz+xYLOZVmZ1QeO6HEsWeUfv6rKj3434O752r771dy6qSaFZek+ALT/tHgJ7cTuz6i2jVf1PBtX1Zm111a6F8XfDEn78bkc9wxNxGMyViMyZV3OxgZNxI0mIUOpn3UnVkBt5kLvxzX06vE8ktVWnOFcqt3KF11idMlPz4mWzvxSvCrP/Vzh1TO9Co7tCz4ngEOHiQe5ilI2O45806SAZN0aGP1zBOYscHEQtICs4//rgPFkhbYuBk2bhSw6fhj3C7oaP3ZBUAOlLQD0w+xMC7jMQ7tWzq23ommnrh9bnD1udMXB1b/HU0wfbGPz5U+fd3aeZS+0I+xzJORHnXYTgroB0w/tv9PerR1oZU+rH/jajrynAf7so19wfRNH4bD3MDUcyJKfTcetfUX6dEL3OjLuBkX42a6mY7U0x4NfB2NW9ijNjZ1xoV64wLupKNx8z1KrMTIvjY3xo2/YMYFU2hvnnSbNTG1qObLfyU98J+Vqi1oLtmv36t8Tl8d36OjJ2e04M4EspmUBnuz2rSioBt39Ohvf2ijPn3bat1wadFty2jpkgE3tot9ds7xw7Nv6xjlUeq5aDcx2XonmvXSyaNd5VGHaceDftDCPBv2aLc68pwHbU1XfOdzo964gU03xgQzRjuPEiPvXFus7TwKZj8wOoLbeZRYiJtYw9zCHjWu9BXOo75H4QImHo6B1Pu5hnrfo9RTwOxj3Og77FG4geGCL+iXeMyzxs24EgdcTNdOeZR5Yx/6NhzlUXCUjtRHeZS2xM74FOrbeZT6OB2NC3GCaW8vruAW1tG40ZZt7BvmBva5wRXPmQeN699EHgUzDzy68SixxXELe5RxWX/UgenLuPke9bmGuUV5lLmAC37uxqM+104eNW7U8SBun1vYo+109LnBi0J/3XiUvoyb6WgeNR0p1MORczr6oT7Oo93qyHMepiPnMXDxuVFv3MDUo4tx6+RRtjOWcWnnUcaiRHHzPUp/FDxHfRQ309G48ZwHfbXzqOUW+u7Go+xPAbfzKNg8arqYR+EGDnPtNo8SJ2Ohma+bryP7EIvpaNxMR8agPuxR6slzxjXOo+FcY1x9HW39EZvlUZ5T38mjtGUbbcE+N7DPjVjY13QL62jczKNhbr5Hi+41GK/TSquuUHLbbcF3lPH1Qgt9q1s/RuDGpl/iMd3C6890DHMzHXnOw15HdPKozzXMzfdowb1eTaXSwTldy4MXzmumW9zyBTf3hYxWDzV1884R3bx3hZYOpDW36HxUa6pcaersZEXPvjGlx14Z12vHylos1ZRL1dRXzLrXpqngByPgE3jUzVVpwZ2TufgDbtxNWJPKuWH1b9qr7Jbrgx/TqG+4XoPXfFwZh6uDa1SvVpSYOqHMxquVXn5JsJ6sVF78rmqHn1Gyf0TJ4pBLmC7/9Y4ou3K7kqsvV2P1LmnT9erd+yGldn5IlUvvUvrKz6j/xp9RcucHVd58q7Jue++VH5EuuVVzy/Yqv/UG9W7YpcbIFi3kBt1r25XqGRxRrZnU/NyF11Aufi62zTldAx15XX+BW6Bj3mE3R5UVuzR41UeUuPR9Km25XY21V6nHHa/4KHM7jzI/7fKoeZJ6tCMG/HmxvLvLxYt1rtjBgATMQmDBWcIGY36rZ+GwAMAUMMkLzIIAq1IKfn2x/ujvSS9+Xc1DT6i2MKfUsktUdC8q+NJ17qALvleqWFCt5F7wH3lezX0PKMHn4h/6HVWf+1Zw0Su5MK5mzSUkLtAt26LcpbcrtffjKu/9nNLXflG9O25WNT+qsksWeRc3v+yzuNi6gMAi5gEXOPrcWgn57SvxcCV2EjIJ3w4+YW78BQcHo3zWOSir8sAa5Xd9ULmVlwS/ZNScPafmwrQSY2+quf8+NcaPKdkzHPwKZa2ZUNUlMsaJe7eIR5D03HjUgUk4xEtyhxvY50Y8bKM/MPvSJ+19bnE6Mjbc6M8wxbhzAsacUc9+1NMv/dtJBuNSb1x8boxnGG5woW/2MW7U0cZ0o2+r52FcfR19jxq2uaA/49pOR2KlHfsbhivjwxWdjBvtwu9oGjfD7I9mjG/cfF3BtPU9iuf8kz3GaudRYu+GG30RK/H53OjPdDRupiNxER/jRnkUDBfGoX/687ny3Pcoffm6GSZW+gQbt0LO4YC7O6np4y417uZ9O9cw5oI78KccF34BOp3mpH5eB0+X9OiBsiYf+aqWPPNbytbnNd/s1X9d/Kx+VLpaqURdq0fzumJLn27eUdTPf2C9vuQeO9fnNdyb0FA/P17Ayd+PvzMd1o06+Ic9Sj16wNs8yTbTzXT0deuUR01H9mf9tbhHe9R0BJtOxGK60Z/vUZ8Lz31s9bT1PcrYvo7gsEfB1BEz+3bixnYwBWxcojxKPBTGYn/jGudRMLHQPxqC4zzKWLSxO7N8rvTJWObRdnnU58Zfi53xbH2FudEv2M+jxs24gI2Lz40xaA8XsHGjjenGvrSBKw/Dvo6+R8Hsz1i097m105FYKezve9TnatyIC9zOo9SbbmFuhmlrOlJ4blxoQ32YW5yOUdxoTz3xmw86ces2j8KNemLzucLFuBq3KB0Z23S02IwrhXrj0smjFF/Hdh5lG+PCx7gQJ/XMOf0bV8Nw4xHW0feotWcNGlfaso2+fR193UxHCjhKR46vFiuF/jrp6HMjNrBxo564iJ2xTBefm3Glra8jY/ncqI/yKPGxD/0RYxw3MNvBUdyoN0/Sr2GOKZ08GqUj2Odq3Cx2dAHz8LlSb1zpy3TrlEfhwvj0QzxsJzb2o/8oj4KjdKTeuNAX9fRvbx6EudHG96jpzMOw6Ujfvo7+64huPGpcaU+hP8PGDa7oZLExrnEjHp8bbazeuFm9vz/xGhcK3Hjuc7N69jWd43Q0bhQu3CiZ0kI9KRX61T8wqGbjxy9Chz3KOIznY9ozbtijxEcdbYxbJx2tvelo2LiC4UYdsTG3UR7lfLHZTKjkXm+ODOS0+5IRvWf3oNaPJtVXzMgdNTQ9V9HcYl3Hzi3omTfm9Nir0+65WzO1utasGFYum1AZLo4rN3T8hEfLrRs8Ap16+lROZFXNDaqweptyW64N7nar77tfOvWa0mt3K9m7JIiNj5Qu3vvb0vKtat75zzRw2y8odfXnVNn5caV3fVT9V3xIya23qLx0hxKrL1fPmu1KjKxXKd3nXvwNqzg4okS+Twt8Nzw/HlLIq8br+vkLN3Q4HOg43/pOc74f2vdoWEd0+3GPFlSputcRzVRwITFb6A3u7uvkUfpAl7g8CmZf8yiFetbXxfLuLhcv1rnCIqOQ5FgMLDTMztVt6gxztZoCZgGC7WDEgp11SSxRLSnx/f9VjWf/Uk23LTW0IvhZ7uDLKqfOK731ZhVzWVUmTqp04DHX7mtKPP77wa/JVF+/V41zB12mcS/K0u4FX2FQ2VXblb/iY2pe+6Ug0Qxc8ynl1uxwL8RzwfcaDHAlPp/VrIuF+ImFxUnsLHQwC9u/Ms9i97nBBUxCBrPgSRTGjeTD/nZwYTvt2Y+k06hVHfcFFdbuVHHH7WqMblFldkLJ0rSbD5f4z+xz3O5X/dyb6h1drXp+IEiC/Pw5iYUkQ2LhOQ+es42xwBwciAds3Iwr3Axz8kV7e1eBetPNuIV1hBv7h7mxnb44WHHSwZyBmTPqLaEyDpg4wMw58Ro2bsQNNm7UMxaaGBfqjQuYfaJ0M0wM4LCOYN5Fj/SoqzeuFDDtwOwHV58b2OcGpi0P4oQrdT43w+10C3uUwv7GpZNHDbfzKLHa/sYd/cFsB5uuzCnxGjYdTTffo2yjjm08x3ftuDJ/xEafHLSNm+/RxcU5HT9b0iOvzeu+F6f16iHuzEppzbKBtzzKhTm+w5ITpBNnp4OPG/zwuRn9yb2n9c3HXG559W69b/aP1J8saapW1NezP6NDS96rW3f26hPXD+oL712rW3YOaMfaovJpTsbywS/B8lF97gbm5At+8ORBrHBhHo0b9T43nys8eKFJ+ziPhtdfNx6lnjkjHtYj9WGP+jqCzbPEjTY854FmPOibeYWnxUp9FDfzqOlo7U3HsEept3h8blEepT3bwXgbHOdR48o4vLjq5FGeG1dwJ4/au+pxHiX2Tnk0rCPbaUu/xGJcjVu3eTSso3mU/lh/1LfzqK9bWMeoPMpcwMW/M6udR8G0Y+w4jzIuD+aB2OK4Uc/DsOmGLuAwN8PMc3j9oSOxhz3abR41brSPujMr7FHGJV7DYR3hZR7lQazETtzdeNTXrZ1HqaOwr3Ft51EwBcycgKM8SrzmC+bCdKWesXwdzaPd5lHTCT+HuYY96q8/+orzKNwsNsbu5FFfR59bnEdpz1i0Ny7U+1y70dG4g40bMfl3ZlGoD3sUzsYVHPaoYeNGHL4H23mU2HnONvoCR3mUPnhOof9uPOpjCjjOo8wN/dt6bedRsHEJ60hsYY/Czc6dfW5g+jLdGJ9YjVtYx7BHiYW+4UJfcR41HSngdh4lPuaMNta/cUMDuPKcB3U8DPs6gqM8CmZts2Z9bqZj2KPhPEoBm44BNzdW03GZmZ4KuFDfyaOMC1fDcR4FM5+097n4OoLh2m79MbbvUTD1tLW5CXMzHROJZHDHXbD+XGyrRnK6dE1at+5Zpt1bliiZaGp+oRLccTe72NQbJ+f1zP5ZPfrKpGZK7vwg4V5/NyrB99sxVpRHedA3F83mZmdUQkeH8wMjKqec1169R7WX7g5+Ebb8zNdUeuIrSvUMqPCxf63F0e2qJ3Pq6XevpzPOozMX7kJzY3GHI7oEOrq+U8lEgANu7rWtg8Fra7gxL7RjXsHEFuVR5jqsY6RH3fiL3HE379ana88a7MajnXT0PWptL5Z3f7l4sc4VFhiFBM3CwPwsFMzO4qEeTEJm4bFAwSxY6lnA4GQqrdLDf6DGs19V7sYvqvczv6H8lZ9SdtcHpPkxVV/+KzVnzqv6yj1qPMJdd99U7fhLakyfDT43T9Kr969QZtvNKlz7OSWu/oJqV/6sei69Rfll61V1CYe75kgMhXzrHX9iZZFakuPBIubBoreES5t23Ayz0OFl+xtXDjqMZwde/oLfOtC6OZibnVY675LKqkvU3Hq7Sr0rla6XlHDc+W4BnXtDtdd/pMzMaTUyPSpl3YlYvhAkReJifEtyJDXGN25g4jdu8GSbcSMWYjcu7Otz83UzHU03+IIpYJ8b+7IfYxlX9iNW9gNTT3v6BTMu9ZbA4UY8PqY9+9uLbrjF6Wi6UUcfnXQkYRMr+Cc86ulIrPyl3rBxM67GLZNpceOuyEo5+o4Cwz5XuPk6xnmU8cE8b8eNWHwdqTfscwNTDHMgNGy6wdXH+If+2ukINo8SO1x47ns0iivbfB3hwv7G7en9c/r1PzqgHzwzpjOTZb10ZFEPvjChmuN25baR4J3H1w9PunYz+u5TE/qLB8/paw+d0YsHZ3RmJqGbE4/pFwt/pr7kouppd5C//h+o7+oP62+9f5Vu3rVMK4fSSjRaL1z5GXx+AAIupiNxEI9h0824w6MdN6vnRNfnyr6mm78+waYb8w+mgMMepR9iQRfqozwa1o39jYvp5utIf/RPrPQH5jn1Pjffo2EdacsY9G06EoO156MpnTzKX+qNK4X6OI+aJ4nFx3EeDa+/KI+yjf0ZC43oM8qjxtV0hBuxsR84rKNxY3/Wn9X73Kg3zBxR7+tIvekIJh7DxE09Y4Hh4nMN62i6UQffdh6l0JfpFOYW9ih/weZJ4xb2KNsZy/ozLqZb2KOGfd3AUdxoH15/piN9t9MRHOdRir0gIVYK9b6OPqZf+gvr6HMDEydj0B5+ppvPtZOOcIG3zw1MGzBtiK2TRylx3Kj3uVEPNzwd9qivIxguvo7wAEdxow/6Rgfq2Me4GjfqTTe/fRQ3dCQW6omX/sDmWQrtwx41rnCjPoob/Rtm/7jzGHBYN57TxrDpSF++jrxQZf4Zu5NH+etzMW6+jobpizkkvm48CjYdjVuYK89NZ9agz83m3ecGNh2JgdjaeRTMX/88xriGPcocUR/mFtbRYuc524x7O4/6Oho3wz43xiQ+mxvjGubm60hscToaNo/yF88Z1zA3X0fThVjaeZRttDUuYJ+rz824MrZ5MuxR4won+mIO6Mu4Umjv60h705H24HYetf6ZC6s3blFc2+kY5gam3s5jGKsbj/IRWdrJnW9uWtWr2/Yu1xWX9Gm4pxFwnVlwGpbrGp+p6oWDU3r45Vm9dnQ2+JXZvmJay0cG5I4KwR17Gb5OynG39Wfc4WEe5eaVxvLtKo2flubOBj9Ikdp0rWq3/Zr6N+xSNsX3w7a4+Nza6ehzI2abC9a2cY/zaJyOjAOmH/rzufBAhzjdzKO+buZZX0fGYF7gRh1j8xddLpZ3d7l4sc4VjM1ishNdTkzZxsLC/GAWMpiFDGZBglmg4AQLM+tSzEP/Tc1UTr2f/ffBL8VQElmXANbuUuWF76hx6HHVTu+XSjPB7dHJvhHVhtYqt+sD6n3f31fzqp9RZeMt6tt6jfLDK9xCXAw++867CFygYyFakmIBshjB9u4tsbB4iY3FzAkPix9s3FjYYJIFV+aNG1ztSj3J37gyjs/VkhLbwbQj6TAnvAtBP3zHQXNkk8prrlJxw97gol1jjh+icHN79oBShx9v3XGXcgfF4ZVvfacdSYy+4MJzuDEWGI18boxt3Ci0ZT7AcKPedAxzNW4UcBQ35s76I/FS3+L29h12zCmYOSM+w8Rl76AQO3FTb9h0tO96oc50NN3YxzBjhXWM8yix0FeUboxvGE7gQDeHjRv9gO1gomZdE5PzmitLlVpCyURDNX7+PPjhlNbBhvgZy7ihnXnS5wam77BHwZyI0h/17TxKva0/0yXOo8bNuIS5xulIXMRq3KgDEyfcbCx4mS7GNcyNPnwdfW6LC3M6cHxW/9vXTjic1j/+/GZ9+a517gRnROenK/r+k2d19My8vvvkuL79+Jjuf2FM+4/NuRMeToYT6uvJ6vbsE/py9s9V1ELwM/iFO/+Rlt/2eS0dcB6eZT1mgxOoSqXqxm/dGQkf4o7iZridjr5uYOYPnZhPw3A1j1r9O9WR7axVCmODqQ97lHGIx3Q0bsQJDuto3HiO74wbfbONvsM6htdfnEeJEWwe7ORRCvjH8qjDUR4lFuLiwXNijfOoYZ773Gjrc6NvMONxDISrcQvrSBufaziPGlefG+3ZD19QqA9zMx1t/YV1jONm64u4jVucR41rWMewR5l/2lLY19eV9lEeJR4KmDmhPs6jtLeLG8TLWNTHeZTYwWEd6dvXkdjD68/3KJh6sOnYzfoDEytjdeNRsOlIXMTK/nA3bqYj/bP+4A5mLOrZ1+dmOhtmrE4epeCLbjwKNq6G4zzqe9LHxM3DuBjXsI60DXuUfXjO/POcPqO4mUfNk8RIfZyO/LV6PGfcTMc4jxKLz80wsRl348YDDcFhj9LWdAQzVphbnEf5S18UcJibedR0NK7tPAo3tuML/hpXYiMusHEzjxpux40+GIs+mAvDnTzaTR5lfArYdDJs3MI62vpjXLDpSNw8TEfqGYO44NbOo3A1zFhhHY2b6Ug9nuvkUdOR7T63dh5l7tiXh3EjLuqjPIp2tAXH6Qg3CvXmwTiP+lzj8ijjw425s/5M5zA336Ng0810hBuxwjXKo92sP9OR+THMWHEeJUa4mU7tPAq29dfSkeNfU9PTrWP/6HCvLltb1OXrM7p59zINFFOq1JsqVdwaLzd0broe/CDFwy9NaN8x58t8Qclm1T34OooWF9PxJzzaU1R2dG3wnXaV9Teq/7rPqLD7Lnc2nAs+RhvFzXSz9dfJo8aNOTCfGPZ19D3KXJtuzLFh6s2jNja8TJdOOoIZK7z+wh6lHh7UE//F8u4uFy/WuUKCZDHwl4WE2VkomN8wi8dPYmBb6CyIhYXWxSg+/pocWaf83o9e6L1VEll3UHn5B8Gddamhlaqu2aPM3k+q99YvS9d+UeW11yq7bKOK/UOqcxLhFpufwInPTwRgkiQXe8DEw6JkIbPoWdg8ZxuYh3GhLszNMGOSVCjGlbEsiTEm2OpJAhYLmAJmTnoKOTUSKZV6VqjokqeWblGj4vblO+0W3YvZiSNq7LtfjfMHg+8H6Fm1JfhOO/bPubiIn4SDFvAg0YGJn+c+N8ZnG3NhXOHicwXTl+kc5tbSceEtbNwoHAzBzE3AzdXT7i2uDptO9As2XcK6GRdig4/VG1d4U2/ceO63py37RHkUTDz0QXtiMm4+V9MRTmDjZjrSjv4ymZReP17Vf/nWEX3tkbO6/4VJHTlX04ph57UMX2DaOliFPUocPnfDcR6ljvlhbPbxdfO5UW8HtzgdfW7sSzvzCPUU6n0d4W66GRfGAUfpCKZ/YqeATdc4jxpucWvpWCjm9fWHTunx16b1v/z8Nt24Y4l6C2ktHczpyq2DevzVST29b0qnxkvupKaupBuzt5DUni19+vAtG/WJoWd05+TvKltz/DN5Zd/7D1Ta/oHg9n0+1soJE1yMG2PzgIvPDa7GjfbUo02Ye5xHbR6Yu04epU8wMYF/PI++jU1H2rP+zMNhjxo23XwdqTduho0LcRsXsHGDS5RHjatxaen4k9xoCweeMyb1YY8aFwoYL/ncKGDfo9aesWz/dh6l3rj46y/sUdMR7vZCk+emI2P4XMHUR3EDh7nRjvZsp95yTZibr5uPjUuUR+mL/c3T1Md51LjStpNHacPYtGesTh4lDnBYR+NmXI0b/RqmvziPmm5g+MR5lP4Yi/19bmHd6CuM2QfMfIN9rsRKPc8Z0+dG8bnFcWUccNijxEE9sfMCyLhGeZRtYR2ZB+PKGD5XdKAvinFjLGIEGzcKsUXpGOdRtoEZz/cs7U1H36PoFOZuOppHwbSHJxeS6NvXMcqj9AlmTPYN60aMxs1/YdnJoz5X48Z4xs0wcfg6mCeNm+noe9TX0bj4ujEGfYOJh32oZ0zqiYn6MFfTMcyN4nNjP+PGPHfyqOlo3Np5lD7gTZ9gHjY3xi3M1dqHuYF9bsRDO+YtyqO0j9ItjKM8Sj/+6wjjbjqaR0034wYX48Y+tPW5MZZ5EEzfxAA2br5HLRYwf8G+jv56JA7Gp1+wcTVuYJ8LcREfOM6jNrdgNAAbN58rY4S5MrbpFvaocQPb64gwN7BxC69HnxvY1wkuxEJsYY/6XM2jPlfD1PlcjZvNA+MRQ5gb2HSk+Fx9HU23bL6gVNLl40xVuzb26n3XrNQla3qVSVQ1s9i6aMcvyh46Pa/7njuvl46UdPQMHqpr2VBBvX2t73WbD+lKPHw8tlDsVbmRkHtVEnyfc/D9z4vvLI+C4zxqnjJdonT0PdpOR8YzTD9oRz/07+sW9qjpyDbT0bhEeZQYwBfLu79cvFjnCouGBcMixuwsLMzPwmMbGPNzwmMJ2DAFnHQLMjg4vfGokrNnlNv9ISUyrRewlMbkCZUe+O/KbrlOfV/8z9Jld6o0epnyS9cGC7NWKQefpWchWsKlfxYamEXJwmYs2rAQeXCQBVMHtne+wCxeMAub2Iyb4ThuzAf7UhifBE09cxRwdUkF7CcpMO1oT4IAM4fBL+BWy5qbdyfOoxtUuPx9SqzaofLclJLlGSUqc8F32fGddo1T+9QzvCz4BdmFSl29xda7gCQw4wYOczNs7y753ExHEnIUV58bsfvcjAv7B1zC3BxmrsDEAWZc2qMBmDkH89zXkXrGZH/4hbkRG23Yl33AxrWTR+Hqv6NJoZ6DBjisI9uJjwJmPzB30H338TP6//7FEc2Vm9q80nkrl9YLb07r0dfmtHFZToOFWvAumM+NvsFoZtw6eZRCnenUyaOmG4VYozzK/mHdIz3qMDrQ3teRenjwMB3pi9iJm/ip46S/nUd9HcF8zyP1Y1Mljc8m9J0nxh2Lpn7xIxuUSbuzmQsln01p//FZHTo1rzWjWV2zvV9fvHO9vvjelbpxR7/2VJ7QyDO/pbpbS7WUO/F676+o98YvBnM0O9v6BU64tHBLV+aFQrzGNc6jcAX7OvrcbC4M0z9zAW7nUTDzbZjYKGDzpK8j74DSD5hiXHxuxhW9wcRFrKajcTOucKFv4jZdjFucR82Txi3Ko7SnP/ZlTMam8LxdrvG5dfIo9eT9Th4lDuMKjvOotWeemT/jajqCTcfweopaj2DLNXCjLYWxwVHcTEfzpK8j2LjxnNjNo4xD3ge38yj70sbHpqNx83VkLij42bhSqDfdus2jxhVujE1cPHhOrHEepW8w8wYfn1vYo2DGYxvzYNyiPMpYUboxvn+MAPPX2vOddYbjPIpujGc6tvOocWEumGe4xHkUbFxMRzD19Em96cg6oY5YaduNR32upmOUR+mfQrxWbzoaN9qCzaPGFV6dPMp82QVzsOkY5VFwXB4NcyMWHp086uvoc4vzKPXMG3H4uvk60iZKR+Nm2Lj5XDmPAbMeidHnxrjEY+uPv9R38ijjEo9xMW4897nRF7Ezb2DjEuVR2thcsD/YuFHPNtobt7g8atwohq09Y7E/9aajcTMd6QfMuOCwjsbNuBMn8dknPLrxqHEzTJ9gXzcwnmBfCuPFrT/mDNxtHgXTF5j4jFucR+nbuNHeuEV51DD7+NxMx7BHwzrGeZSCh2lHfSeP0i/9m45xHiVu+vLXH9vg1q2OjEm9r6O1py3j076dR8FxeZQChjtvIPMVLJPTMxoa6NOGle48dnNRV27O6bJNS4IfcyhXasEdd5OzVR08U9ETr07rsVcmgh+qGBzoVUpVNetuvbm+iK9cXtSpc/N64KUZ/eDpcT352oT4YYt1KwbU3+vOwVzscR4lJrDl0XbHCNpSmBfjSjFu4DgdiRMd4jxKPceUbjzK+GDLm3EehQsaW5wXy7u7XLxY5woLisJiwdyW1FhwPMf8GJ4FycKhPZjFwGIKFrrDqWxO1fmp4MckVJpTavUOJTIFNSZPauF7/0GNc4dVvfbnlVq3N7iI1axXNTczHfTDeHbwMWwnh4wLZhwwi5KFS2zE6ycC4gHzYBHThjr2MW7EHuYGhhuYBMU+YMY0rsRmByOSFZgCJkGD2Q6mECt9gdmPj+RlcwX1rtqi5tbbtNi/RulEU4nZs8GvyNbPvqnKqz9SZuqY6qmcFnPDygUX7DhYvX2re5gbGN5+QqYO7OtmXE03O9D63KgnZuNGX2ynLzgaV58bBRzWMawbfdG/Yfa3dzSNG3wYi3h9bLr5OtJ3lI7+wca4Bh512OdGe9MxzI0fN5gppfXv/uSgRgay+l//p0v1qVtW6c6rlmrbuj498Px5HR+r6dY9S1SruBeKF75bwvco/Rs3w3EeZVy40t64RnFjXzCxMr/Gjfp2Ho17R9N0AJtuvo524AWHdTQdiJsHcbF/S7e8a19VtVwK3lEsuG3zi2XtPzqtJ/fP6YfPTurrD53Wnz9wWifPLyqbSeiua5ermEsFcVm5+7Ezqtab+jd/6xLduadPa5fmtWSoT4kD92v+W7+uxsKUEumscnf8skqXfUwJOe4uNtMx7FE42cehfK5+roEbXKn3dXub24971HQE24vuTnnU1p+vm38yCKZQTzv6ZjvYuIV19HUzLmFuYNOR/eFnvujkUXjTJiqP0oa+GcMwa9u4duNRsMUS51G4WKzgTh71dQx71OdGPX3RP/zC3MBwead5lHr2Z/1ZvXEzHcMe9XWkveEoj4LhxclrO48aNt18Hek77FFiY1/jYrHHedR0ZD/qjZuvI/X0R/w8jEuYG9i4EadxZX/DUR4F24Wedh4Fm45gxozTEQwHPEY7+oMb9XEeDesGjuJGHPRFIZ52HqWeOsNR3MCMQVseYB7deNTn6nMzHX1uYPqxC3Y+1yiPUu/rZtx8j/LcYre82MmjtDduYOPme5R6YqCO/qiHk8+tnY7GBRznUfbnmOJzjdOR+KnzuRF7lI70bVx8rmBfRzAxgylguIGjuLEvhfFMtzBX36PE04mbYfZnDRpX9mWfMDew6UgM7TwKB/MofYOpD+toulHAPjfaGzYd4UbsxIIWxtXnZlwZ33CYW5RHaUM8tKG+nUeNKziOm68j9ehh5zHUm25xHiVOxu+ko80F+/rc2DfKo6xX+qA9OE5H+uIv/VGohxv1UR4F097nEsbGjX7sx3+MK9yIw7iZbpZr2BbW0edmXImX8xi4tPOo6UihvpNH6ZdYGCf4YbNcUquGpDuvXqErtg1r1UhBcwslzS42VKo2gq+EeXr/pB58YUxHzlU1OeP8lmtqqL+oY+fr+rd/dEDfefysJmarOnq+4tpN6vDpBe25ZEhDA3zKqPs8CiZ236PUMzfkfOpt3n1u3eoY9qitL3Rh/E4eNd2oi/IomDbU0Rd/ifFieXeXixfrXGGRsnhYiJidhYHZWUhg6vwkBWYRgFmQdnEkSFortqs8dky1F7+t6ovfVeWVH2jx4d9X4+xBFW7+kpJXfEazM1PuxXnrZ7dZuOxvC5NxwDy3hQqmbxYqC9EWLoX9Weh25Z3nJMG4K/Fg+gAbN/9gY9juzAL7SYtYLEmRnMBsJz4KmP3AJCneTTJuVTen866/FhfHfWitymuuVt+265Vs1NSYa/0QReP8YaUOP6b6iZdVTbh9R1er0NMb8DJu9GfciKXpxuYXgojd54qOYOMS1jGKG/HBLdyeev4aNzBzSCymI3MONh1bXFsJlv7oC0zcxMeB0MfGLawj+6Ib+3fyKH9pS4xg36M+hiPxwRls3NKphKrlheBn1n/43IR++eMbdIU76FlZucT5rFzXQy+Oa4M7wmaSvKvnXij2uXnPu5MSfh14btaN1Yodbp08CuZElPHBnTzqrz9wnI4UPEg/Po7zKP2yP3FF6Wjrj9gYC24WK/WVijsJKJfcPPRovpzU60cmgnf6vv3EmP7kvnO6+4lzevSV1vdyTMzVHS8+YpYITkj4iOuODf3BL1JRHn5pXF998KSu2jaoj920Ws1EUjPzJdVeu1fNe/6DM/ykGsmscu/5e+q95ReCffjOyDiPGjfmifooj8KNeuPK3Bq3dh5l/ujL1l8nj9r6Mx1tfVHAvkepQ0/GMs9STFdiMa5xOhIXOKwjdeT9bjxKG+MKjvMo8RKb5cl2HgVH5dE4j/JgXGIzbnEepW+wrxuYfY0b+8OVB+MxF9SFuXabR8M6Wm5hPx/TzriBTUfLo6ajceM5j7BHiZtYiTvM1bj5OhKrcYvzKN6hLbFS141H4WLc4nSEG/3TnrzfjUdpb7ETN3wMh7mxr62/KI+CzaOmo3Ezj6JHFDfmgfG78ShcwtyiPMp49Id2xOVzDXuU2Bmf2KinrXELexSuxEJM9N2tR8M6xnnU18nnxnOrZzyLNUpH4jVupiPPKezfyaPh9RfnUcstcOeczvBPq6PP3bgRn10kDnvU1xFsOoI7eZSYaRvWLexR9CKeOG5hHSmMRwEbtyiPEg9jGTdwFDefi80FuoDZP8qjUTrGedT3IPGFPUqxerjQD9h0jPMocTJvtPd1C3MN5xr2NR1NN9+jNhd4zrjGedR0DK8/X0ewn0fRlec8uvEo4zOWcYvzKIV606mTR8N51Lj5HqXe2rN/mFvYo/76Mx2NW9ijxEn//vrzdTNujM3+piOYevaN8igYbsRCARMj7eM8ausvrKNxo4DpF/7UMx7j8nqwUuG7CGe1dsWgOw8e0HXbenXZmoyGBntVu/D9drMLNR09W9LLR0t6+OVJHTg2qx88Pabz0zX9w89u1t//xCZ95IYV6i2k9J3Hz7jz5YpuvHypG6N9Ho3TkeJzYzu4k0fDOrbzKH2iGw/6Nh3/OnkULtTTN/XEe7G8u8vFi3WusJBYCCwgFhLmxvi2eDA/9bbQWQBg/0DLYiGJFd1iSV9yoxrFQdXLC2q6R2Ht5apf+TmlrvqZ4JdPWTYsJhY6+1PAlggotvDBdqAmLha3HazY397RZH9LDPAgHp6zsImbeOO48dxP0MYFTEwkDT+JUR8+GFHAJDUwf8EkCTsYsY1iSYTvGWi62VjILVHP7ruUW7eLq4+qTx4P5i055f7ufyD4QY5EtqCeVVuD7yPggh8/dc1t0FUX18L8glKJpAp9vXI5XSUXL/MEN7jawQhujG0HTuPm6+hzJV7jau9ohrmBfR3RiX7AphtxgO3AC0YX08F0Mx2p40FcxOPrSPs4Hc2jxEMb6qM8CqbNwsJ867vNiu5AneXgNBd8b8SR8w396Nlz+p47CC5WmvrMras0Ovj2R7op56erwbtcT7w6rucPLuqZA9N6/cicTk+UVZc7GCeaqlUWAp244y6VaN0RBC64A3PYo/766sajtA/rGPYohX0p9EehPkpHW09gStT6oy87EAe6u8njo9r8Ui4nGc1EJniX7143d3/15Li+8cgZfeuxcT30ypTePDGvqbmqi7GpZCqhvmJKl28c0B1XLtMHrhrW7Pyi7n1+SvuOzurE+UV3AnJef3rviaDdL35wufIZ3sEsqPnGIyp/599Ii5NSMq387b+k8uWfcuvIrUdX38mjzANz53PxufoetVwD7uRR6umLB2N08igYncBx64+Y0ZH2dpcaY8OJeuNmXClg+onCxpW44IZ/GI/nPjfj+tPmUdoyFv3FcQPTN+3AcGVsCjhKR2KnPWPx8HUzbqZbGId1JC7GNx2NKxc3qIcHfNiXPuDKg7EYk7rw+ovLNXCm3rhEcQP76w8c1i3Ko1bQxbiZjsbNPOrrSPxxOtIXDzBtwtx8Hc2jFMOMDSewcTOucAEzLpgSxZV6Xzfi8rkZV9MNTGF/n5txpW/64DnbwMwnPE1HsM/NdIQ7z+nT5xqlI7H6OppucZ5kf/qlfTcejdIx7FEwscDNPGi6xXk0rGM7j/Kg0L/pRjGuYF83X0fjFuVRa8+5Rjce9XXs5FH6Ni5gxoYT2LiFdfS5UW/Y15H4iIsHPHxuxtU8ynPTjfiNm3Glb19H4qQNzzt5lJjAxo0ChpPP3bjSjlxHoT7Oo1GeBYc9ynP6gAd8fK5sA/vc6MvaGzfTLexRYmA8CvtSjJvpRn8+N+opYF9H4wqGC+c97M/riG48SnxR3NiH2Hwdid10Ykw0j/MomLEo4LBHfa5g85BxofjcmDPa+7r5mDjAxtVyC+OB2d+40ibOo2DGpG3Yo8YVLsaVtd2NR8G+jsaN2H1PEh9xMRfEaVypN27EgRamo80ddXE68uA5hbg7eZQxwcQMpoB9buZRMO1tLsC+R/lRimw2o77eHo0OpLVzbUa3X7lSW9f2K59NamLG+cy9LpldqOvwmUWdnaroyx9cp4/ftFKFnJuzfFq7Nw/q5FhJj748pt2b8lq+pPXjkWGPMg/wBzO/7TzKX7DpZDrGebSdjmDzKAUdGI/6dh6N05E2piP70gfPTZeL5d1fLl6sc4VFyMJicVgCxuwsDFvIYBaOLWQWHNgWgy00143yhV49Prla3zq7TfeUrtaR4ZuVXrFVfbmy0m7hctsvhQMl/bLYLAHbQiQm6i2hslCpZyxLOiQO/84ssH8l3sc8N27s72PjZgnZ5sHnRj0xkggswTJnYJKTXeywhAxmjnxu/OUEifrp6ekL3HKqVsqacfV9a7Yqt+MOVZfvUGXBnXSUp8XHievnDwffaVc/9qIKA8MqZwe02HAJMllT8tXvqfToH6nx6veVnjyu4shqLSaLKpf49ae332UwbmEdTTdiA4e5UWhvB8oobmBLqMwZmDkHMw6YfdmGn+ifOvpif3xmOqGjj3mOluAo3aI8Co66MxKuXOjkS17zeXRL6fCJKR05V9JT+xf0jUfO6Q/uOanvPXFOz745r8nZmpu3hjat6tGl61onthTuYrz70TN6+dCM6o2mJueqOjNZ077jc3r2wJQefnFc970wrUdendSrrg3vepUbaU3PLGjR8eO7KvIFd/JXLWvR8eFiHr3Cy3Tq5FHjZgfSKI/67dkfHdp51NcxvP7qdXfgdLr1uhOIrGtTrVR1/My0jo/X9eLhqv7ygVP6wx+c1Hfd3D13aEH7js063uXgHcFCLqnlw1mtX5bVHVet0KducY8bh3T7rn7dvGelNq/u1eXrsqrW6jpwqqyX3pzSiXNzumxdj/7ZFy4N5n9uoazKa/dLP/j30sKk6kopd9vfVe97fjFYf9xRx98obhQ8B6YN9fjG9yj1YY8yb2A0YC7jPIpOYOaYbfi1k0fDedR0tPVHMWxcwJZr0Jt4KWD6NR3Zn7h42PozHY0rcdI3cdr6iuL2TvMo+9IHbdnmc/ubyqPUc6Ib9qhxZSyw6UjsxBrW0edGPXWsF8NwYR+w6dYuj4J/8niYCJ4TM+MZ1zA309HWX1QepT/29bnZXFDvc2uXRw2HdfM9ytjMN8erbjwKtvXXzqPwYxzzCA/TzdeR/ugbbLoRCzjKo2D6ZxuYNjxnvLBH6avbPAoXYkEPuzOLWOEcpSP7gU1H8yhxmo5g42YehBv7dPIoz01HsOkI9rmxL4XnjOlzi/IoXMI6RnmUeoqdxxg3HuH1aB41rmFuYR3hxj74GWzc2B9uYN+j9GXc4jxq3Mxzvkepj/Ko6Ug9cfCI8yjPGYPic4nSMcy1k0eJmfNbw3EeDXPt5FE8wf4859HJo6ajxRrFjfjZl7HY3/eocQMbl3eSR8HEQP+MRyxhj4Z1ZFza23pkPx5hj9pc2OuIMLewR3lu3Az7uoHNo3CiznSL8yjF1zHKo8RLAdMPbSmMRxw8orjRnrHAvo7gMFd04gFmH577HvW5hXUMcyNmxqJE6dTJo93kUfoHsy/FuER5NCrXRHnUuNGWfWhLfPTVzqPEQhy0DesY5m7ceO5zZSwevo7ZnFtfpYrq1UVdunFUN+0c0dVbCxrq4U3LnGZL/Oia9Lfev04j/g0FbtvsYk2PudcgG9x595qRpHLuNU+x6LjOd388NC5wIH44MS/GNcqjxE6/nbiBzaM8R4tOHrVc4+sY51G48Jw4L5Z3f7l4sc4VkhDFFgsLArNb0mMxmPl5bouBBcpisSRGPRcffv97J/W73z2uo2M1VZXWs/um9firU+5Fe1oblnJ32Y8vdD9h28KnPwqYfg2z0InLFjKx8pzFT/K0hQ8mEfgHMzDxUhfmRnIB87CkynNLYsbVPxjRN8kI7Cc1nxt/qTcMF+aZdlyw+zFuDnMhpLB0vXTJLVoY2KB8LitNnQzutKuPH1H11XuVmjgU4Oojv6/yo3+gVGky+LEKPh5Ye/MxFVdvU71/tUvKrVvf4Wa6EZvp6CdoX0efG/tS2Ne4RnFDF+YAbDqGdaMvxjfMfpwkmW5ogjbMsa8bcYHZlzbtPMoY/oGU+avy0cxqLbgTsVxL6Ln9E7r/hXF994lx3f3kmL7x8Fk98sqEjp0rBV/iygW4bDqhob6sspmkXj0yqzWjBS0bcic8tYa+9+Q5feXeE8HHMz9+88rg151ymbRclZsjqVyta84dRMdn6jp4elFPvDap+549r2ffXNDT+2f0wpuzwfdJLFZSqjgNVK+4uUg4XzgfueVRKvH9KHBFtx/nZjqCmV/mIc6j6AFmLvx38SjUh3U03fiF26A/F8zCvNPR9cuBno/+vnBgTI+8PK2/emrCzd24vv34mB54YUzHzpc1Pc+dc43gRyIG+zK6bH2frttW0OfuWKdPuHm666pB7dmY15a1SzTU7w7cNX6hjHc0i+p1JxGXrcnqqkt6dcueZbpjz4Ded8WgBtzxnx/w0MEnVPr2vw4u1CmRUuG2/0nlK36mxdX5Am54JIqbvx6ZC3vRDWbOaE/Bk8wp7e0kA3+BO3nUsL3o7uRR6kxHYgD7eZS+zMP0jY7GBa54HL2oNy5sp57txO5zoz68HmlHbLSL4gqvbvOocYWbcbW7Adt51LBx7eRRdIE744Lh8BN51HGxXNOtjmArxGvcfB399UdfjAkOc/PzKJj5YP2xP7FTqPe50R9/iZU5oN7WI/2AKdQzrnGjPzShHm7Um25hj1oejeIG9j1KLNTRJ2MRAzjOo9QbN9rHeZT27Mt4xOpzoz6sI+2MK/Wmq+loXImL8Vh/YONmXKM8ygPMmNS1y6O+Lp08GtYNbLqBKWDioI79mMswN+JupyNtaRP2KLysnm1R3MIe9bmyLwXsc6M//jLPtLMLdj5XChiutI9af2DTjXHNw/RBrPAx3dp5FK7WHmz7hz0Kd+oY37jxHA5RHuUv2HSL4maYetpzTPE9SvxRHmV807GTR2lrunTyKJj2xABu51Hawo3+jJtxjfJonI70BzZu1t7ePCAe2oZ1pI2tP+oZs5s8yph2HmM6Ug8ndOQv/fGXWGgHjvMocfg6+NzY33TzdeRh3Ey3KI/a3NIf9WwzLtQZN/MoY1g9XCjsG+dR2nN8Na5hbmEdTadOHiVOtGBsf26Mq3Gjb/qgLW3AYY+CzaO0hQNtjatxo4B9HcHmSeMW51G2s/74y7mAryPcjDtxMNdhHWlLm7COhu08ppNHfR3beRRM3+zPfoxP7MQapWOLi130ymnJYI+2ryno6kvySqWzwad6rr9sWGuX/fhFqcfda5pn9k/r1Fg1uLHgzASv4ZIaHuh1594Vx6W1/oqFnEruPNw8arqFPUo9OR8tu/FonI4U4wa2YwAa8fjr5lEwWlFH32wjhovl3V0uXqxzBfOzWOyFJgsVs7OQWDAsDBYAF5ls4fpJin1ZUCzc+16Y0u9975hu2jWif/nzW/Uzd6zWjTuHdej0gh54aUpbVvcGv6DJBQEWF4WF7C/MVlJqLUQWG5i+iY1xWbi0ZVFTiMeurBO3j1nEPMCMYdwMGze4+EnJvzOLGKgnKTE2xZIUmKQE5q8lJeKzJMU4cLHYaetzo63Vg7n4QOz1/pUqrbpCg7vvUMK1bcyeVWNxVs2JY0oeeVKNieMq3P5L6vn0v1X++i8qvW6PKvseUOPQk+rZ9V6VxMHUcQ90bL3r4B9Iw9zA/ske2G9PbGwnfuPGdtMCTNxwMR2NG+ME3F1ftKk2pLkFdyDs71U+1/4dTdMR7QxHedRiVbPhxnMnSBU3v6W09p9Y0H3PntNfPnhGf/TDU7r3+Uk9+8a0Dp6a19S8m1dno0IuobVLC9q5aVC37h7WXVf26u9+ZIP2bl2ip1+f1NcfPhX8nPrXHzwdfER2zUha//wLW3XdZUuCC0zXXpLTJ25br6u2uYPmaFa9ubpGBp3O2ZRqbi7evoBXC8Z96dC0Hn9tUg++NBN8L97Lh+Z0ctwdhEpJjU85bm4+hgf7go9KV7gw6zwafFz3wndP+OsPHPYohyZ0yqQTmp/jwJdx89r6mCi6hD2aw6MO89HWhYXZ4CRgupTSa0emg4/7fuPRc/qTe8/qe0+N66n9UxfmrhHcOcf15HXuROHS9f268fIBfeCKfv3yJ7frrmuX6vL1eS0bSGjZyICbY/cCfbb1zjR3fWYyb69HfJFxHk2nmhrqS7r27kW3i39+0en42v1q/uDfSQvjqjcTyt78ZfXd+StKuhwy52IPr79OHmWewLEedfuC8RP1lhfbeRQPsi+5pFMeBRNTWEf6tjwKDnR0HHgON+YtzNW4UcCM43MjTuPmc4Ub/YOJn7iMG7FHrb92eRRs3MyDFOMW5VGKcQGHuYU9yjjEwjiMF8ctnGeNaxQ36sFwp3+2gY2rr6NxZV8/L7KvcTPdLI8aN7YbJta/dh69wM10Mc/5Ohq3sI7wCXMjNp8b+xIr/XXjUbDpGqcjhXra8aK7k0cZF2yx+usPHOZGHfGGuYHhBnf6gIvp5nOjryiPgpkT+orj5nvU19G4hXU0buxPfKZrFDfag33dTHfDYa6mE77oxqPUm47GLc6jFjt1UdxMR/oGM3fgdh4lfptH+vO5Gjf6M4/SB5iYwHEehYNx55yuG4+CTUfjRpw+N+MKN/rnBT2xmkeNa1jHTrr5HmUsnptuYR19jxrXKG6+jqY747GdixvGLawjc0p79jWuYIs9zM242Fy042q60WcUN9+jjE8B0y6OG5h64u82j1LPvhTGZ2zqfY+GuRq3dh6l3ubC1mOcR40rcYDjdPQ9im7UgTt51NarxQo3+o/yKAXP8QhzA/vcDMMlTke4gG290j6KW1hH2vk6Grc4j3I8IdZOHvUx9XEeNZ0Yy/JklEdNR5+r6RjHjf3YRj2xMG4UN9ORvo0rH5Hl3Dmdca8PaxVlExU9/vqCTo2Xg+/VLuZbd1zuPzan3//+Uc3MVTW9UA9+dOL5N6f1wPNjuueZMb1+bFHHzs5poVRTIplVX48bv7aoeoNfXW5dQDduxE68zCt/jWuUjr5HwXE6Gjf2ZR/8hg70zXy08yj7x+kGZkwwD3hQb2v8Ynn3losX61xh4WB8FgyLxxaLv3iosyTGAuC5JeAWXtT8QkV/fN859wJe+vW/vV3Lh/LKpJIaGchp+7o+ffuR08GdTu/Zu1SLfMzTLXDudspkbOG3EgELn4MRixjMQgPbwgdPTU0FCcPe0bREQD0Jhv54zoMkR+KBG23C3HzMGCQFS8hwY9H7ByPqLUFbwraEbknMEjaY2PgLL/7SX5gb/dLe51rkxwqa0lyyR327P6jsxiuCn/aujR9Rs7Ko3GXvU8+H/7kSWbdfKqPUyHole4ZUeuIryq7YGnxXYMWSILq6uS5Va8GFo55CTtlirxbLleDjh3zfVzZfdG1LTj+wS6JwvzAXHAyNK8XnCi+wJWy2x3GbmZtXevas0oefUHX/w6pOn1emf1TFgWE1LxysTEfGZTyesw0dmXvzaM1pwsd9uYhVLPKRhJLOTczp9eMlPfjSrL728Bnd/fg5ffvRc3rmzbngu9C4c46Sz6U01JvSns29+vANK/WpW1bqtssL+sh1y3TNZUuDC3flxXmtWVrUDZcvDb4Lgo+wDrt97rpuhf7Oh9Yonywp5eaEeLJpp0tlXptWD2jXliW6ZeeAdq5L69a9K3T9jhHt3NSngbx7wdCXU6PJx39Zdw0tVhznhZpOjlf04sEZPfjiuJ4+MK+n9k3rydentc8ddMdnm8EvQyWarZM91lCtXnb8uQPBLuC97VEuzKE5B+ynDyzotaOLbt5LWtKfUW/P2y9guHOOA3M2m9bk5LQWyk0dPlfXD585r2+6OfuGmz/uoHti34yOnJkP4qTkMkkN9KS1Y31Rd141qk/fukq3XJbT525f7+ZuVKtHMqqU3ImvmxcuwFWc5/AJFwPRkTjRsRVrtrX+KjUVVZEOP62Fl36o+vmj6hkYUfLsfpW+5VL0/LgbOaHCLb+g6tVfcp51cxF8X17rpMLWX5RH8ZR51MYOr7eoXOPX4zdwONeYR6mnLYX1bR5lPDB9gzvl0XCuoW/28U/6KfRv649xaR9ef4ajuIXXVxS3nyaPwofnFPpvx+2d5lEw7Ymf8aN0o1/a+1yNG9i4RelI/5wcss18wr7GzT9GhHUMcwMzX2BiBptOnTwal0ejdKTQjv6I07iGuZnObAvn0bBH4WU684B3J4+GdaSwr68j9RQwsYM7eRRMva+jz808ap6jPfHR1nQ0bvQR1pHnaMlJPlzAYR3Zx7Rg3tp5lNh8HU036o0b/Rpmf+KkfbceNR2JM86j9M1z82CUbmC/Pk5HsM+N5zzYn7/U+1zBxtV0M9zOo1bPGuzkUX/9mY7tPGo6gTt51Lj63MBR3IifWIiV51HczKOG4cb4tGWbz833qPkG7OeasEcZO6xb2KMUw9TDiXnuxqPG1biBjYtx5Tn7WKxg4xbnUfoM59EwN+YFb9CWWNgfTL2vo3EjFjiB+Qt3X0fjCjZubOf4Cmb/dh5lPOPWzqPEax60CwidPErf3eZRG8u4RHEjdsYlXh9HcTOP0o+1B9PW15G+6SOsIxqiJTisIzGBmS//dUQ7jxIbsYB9bsRDbGDGIVZiITZfN+rB1L9THY0bdYzF3HTyKH0YDusY5gYmBpsLcCePhnUkTt5873fn4ZXyou59gU+vTejI6YXgNcQf//C45hdreu+VS9STbaha5zWHWz/utd/0XFXHz5f0ypFFPfTypJ54dVJPvzGtN06WdH5i0Z1l1zU0cOFTSdWSe13W+lQS8whX42I6Upi7sEfb6WjcqKcw13A0rqajr5t51HRlzhmftrSJ8qjpcrG8+8vFi3WukDhYSCwGFqN/cPGTVPjgwsJ4K0m5BXhmbFbffOycNq7s1YeuW3Gh91YZ7M3ooRfHdPQcX+6e07nJsk6dn1Wpyp0jnGg3VVl0CTR4AZ5z/XFSz5V3vpg299aFnJ4eLi60DoyMb+/isTBZuHal3U6gDMPDuIHhxsO4UkcfcGk03IvMslvoF04K/ARMYvATsCUpS0pg/oJpR1KhWFJiPNqTlEgwPOgXzFjEhh60t1irjsvs3Iz6V25SZvutquYGVX/zMeX2flSZdXuCfq0k0u5F9It/pdrxV9U48YKSR55S9eCTqh19Xqmzrytx7qDKJ/epMX5MmbmzSs6dV+n8MTUWpuQOe0rW3bxNT7r5rqvY06tm0iXkxbLSWZcwsxmlcnkXy3xwIa/gknkizR137sWX286PJ4hf7HQ4F3DjwhQHzrfvjCw/801Vvvm/qPbid5Q++5oar/yVKoeebl1cXLr2x3RkbtDN17FcdicFpUXnEzePbuyDJ2f0yqFpPfbqnL7+yHn90Y9OB3d3vnx4XifGKpqYrQQx9BXTWr+iR1tXZXXbnmF96QMb9YU7VuiaLTnt2TKotcv7A49Ou3lHn+Cjl+6wNTk5pWVLenXltiW68bJ+Xb5WumHnCvX3FoOPy05Ntd7h5OPLtVr9LcydaWrWlW6WtHHNEl2ypk+7NuR11ZaCPve+zbp+x7A2LMtoSV9TK0b73dy2vr+PX0UtV1y/83UdP7eg14/O6tk3ZvTIq7P6/tMT7oA8roOn3UF1uu4OrPPB3YN8EW1/H+82cdt9Q8l0UX/s5uG3vn5ET7zm5uLoYjAnJ87O69L1fRrscx51Or15fEIHT5X1xL754Pv6/vAevnPurF48vKAjZxY1PssPdPCdcymtW1bQxmUp3XnNSn3+9jX6/G0jumZzWtdeNqoNKwfV66TnexftjjnW3+wFHVlf/voz/Nb6c3NdOvScSl//F6o9/odKnXlVzf33qfLS91V/7UdKLE65NSKlb/g59X3gHwW68x11FFt/dpIQtf7spADMc1u/+Mlff+bRn1h/LtfQ3nCUR8Hw4gWQz5Xc4eeaTnmU2OgLLxCPxUo740ps/DVudoLj5xrjRj8+N+NKLMwTcfh5EW6MZ+9o/jR5FMzYbIPLW8cIxwH80+ZR05F2xOefzPk6xubRCzoaN19HYocnfKk3jxpX40Y9OEpHn6vPjec8mBdKHDdiJy64UKg3HOdRmwvqGc+4dsqjxGLciN3X0bgwv4a78SgcfB3DHmVcHswZY/Gc2OI8ajoyLv35uvk6ognxoBH7gH3dfG6mI33QFuxzM+6+R8HMt92ZRSxxHjXd6Ne4gXnu62jcLHeE7wyJ86i/HsFRHmUf9iU2eBnXdh6N0jFu/cGJ+KyesXxupuM7yaNguPCwuUCzdh6lzl9/UR41brSj704eNd0oPrc4j1LHvsyFzyWso3nU5+rrFuVR2tibNHDzudKX71Ffx04eZY5oT51xo57nPMIe7SaPEp/NI/118ug7yaNgxqB/4mNs09G4ReUa2lKoNxz2qM2FvY4wbFx9j7I/XIwb9e08yryxv3GBexQ35ot4TEfjFuVRMO3YxoP9jVucR01HxmV/0y3Ko8aNfXxupmPYo/Azbu08SuyMRcw+tziPmm70a9zAPDcdwcRNYX9ftyiPmo5hrsbN52rcGQs+PG/nUcaiwCWsY9ijFDB1PiYu4+braOuPscC+R4l1y8qshnulE+MN93phRifHFrRyKK1/+oXtwdfPXHNJQbfs6NMNu1dq1ag7L8snlEo21HSvARbLru+Fqk6eX9Qbpxb13KF5/ejZcT34wrgOnSlrcq6uiekF8eVVfT1cHHXHIDdXjlwQO99Bb6+ZfI8yR3AJc4vyKPXUwacbj/o6hnXzPYoO7M9YF8u7v1y8WOcKC4RFw4IgMbAYLDGQ5MKLgQVDvSU12gS/eOkWxyMvTWiu1NAHrlkWfKTOysx8LfgS+jPjJT380pgee3VaT+6fC74rjC/kf/z1WT36yqSe4+OJJ+Z1drqpKZcoxidnlc7w88suqblEMD3FgTjrxnO47k7AFlvvaLZ+tKKVCMA8LBGQRMDGzRIFC5mE/VbicP3NzS2o3nAHEMen3qgGF+2oJ/mEEzb7MobhcMJmbJIX9SQz6tnOXIK5O5D9aA+enJwM5pR4SfDUE5cldDB3kWUzWVVf/p6S/aPKbr0lqLNSP71P5ee+oebCpGpn31Dj9H4lz7yuxrHnVHnjUTUOPKzkwYfUeO1elV+5R/XX71XijQdVd7jqcMNhLpQ0Xv2haq86/NqPpAOu/RuPqH70eSVPvaLEmf0qHX9dzamTyi1OKlma1tzYKSXdfBXyOaUaLuFOTihNQgc7H/DxRx19Ws3v/hulhpareNc/Vu7azym9bIvqbzysyoHHld5yo4rDS986MBcKrXeq00mwO9Cn3clRNaVn90/pB0+f09cePqvvPzOh7z01pif2TboDjkvU5Yabu0Twq0lLh7K65tLh4IcMPnTtkD5/x4bgo5nbVqY10p9Sfx8nWE4npwt3uTG36INHKOgGnnKeQo8e57mG8xC/Gst20w3PgWlvupmOfMTWdAw+huqWxOICP88+oO3rB3XV1l7t2eDi3D6om3aO6uptg1raX9eKkV4lgvXjOnDzUa26E+BSXWcny3r92KyeeH1aT+2b05P7uFDJunEH6fGapmYW3cH2vL5y7+ngo+i/9LEN+sDVS9VbyOiH7iDMr7IeP7ugbz0+rrufGNPdT553+0/oxHl38uL6Zzzmbrg/oyu3DumG7Xl9/vbV+uStq90cjmrr8oTWrehvXaysO53dXMCzdXHzba5se1vHmPXn8s58qaJ8eUL1b/6/Aj8V7vgl5W/928puuUG1cwdVnzgW3E1auOHnVL3uyy7XuPUXXMBvnfjSp60/MGOaboxNsfUHZr1yYk57dGO71YPZTry+jsRLMW5g/+TRuNoJlM+VvgOuLm9YHgWTR3lQ7+dRw7S1k0H6AtvJX5RHiYWYfU/y18fmWdqBKcTKeD43Cpg6Hu80j8IDPvZC0+fG/IbzKNjXkXkM62jc+Uu96QI3YmU/w93kUcO+jjynvc8FDaK4ERtjcCwM62jcwOxLvZ1stvNoOx2pN+x71GKnnuLr6HOjfZyO7Ms+vkfpO8zF1xHse5SY6MuOh3AJexTdGNO06uRRuDCOcfW5UcDwMO3gxjz73Ghr3NrpyHM7ryE+36MWux3LqY/zKBgu4DhuYPMo+9j+xAVX42bYuJlupiNj0SbsUeImPjBtonKNryv7hnWM8yixU48ezLVx46/Vhz1qOhIPxdeRcWhPW/YhTuIzru08Co7i5nsUbmB4sA99tfMoXH0djZvp5uto3GjPhVzfo8RPAZtH32keNQ8SN1z8XBP2KPU+t3Ye5TkPxorjBn6neRRMey62dvLoO8mjcAEzX/QNDusIV4phxiZmnxt/qTdMP+hAbPQXxY39zaO0pT5OR/r2uTIO2sGjnUd9HaO4gSmGGZsxw+cxUTr66494O3mUuIiHfX1uYPYhzm51JDbjRlvGpj19+lx9j/p5Fi6mo+Eobrb+qI/iBqY94/i6dfIocRM/ngtzMx1NNzD7hvNonEfNc8bFuPGXep8rGI5g05Fi3HhdsWl5Xrs2ZHTj5Ut0l3vtfZc7Vx/I8XUWcM0pk2oGXz91zY4Ves/eEe3eWAh+1O3K7UuDT75xQ0Ot1nBzJJXca6ixmYoOHHevM16bfuuTPs/u53vv6momMqpVOB9tBl+x1NeTC75qhz6KF15DMa++jsQa5moYXZgLNOnGo3Hrz9cNLayObcRysby7y8WLda5Y4uDki2RAQiIR2UkCz9lmmARmBxuSEguDu9H6+3p0froS3EGXy6S0da076XeLZKFU1//4wXE9e2AyuDrPuqk1mqrW+XhfTWNun9PjJZ2aqOnNk4t68dCMnnh1Qo+8Oq0fPT8ZfJSR7wt79o05vXhwVq8entGxsyWdmawG3wHGHUZcyOHOrqRqwccX+UXaHHd21V3CDX5ogRfRrSvz/BpOj8eNbSSZpw/M6k9+dDL40vwXDi6oVElotM+9gBMXct5+kUxyITGA7eBC4iAJkUT4a0nHEiyJg3mmvSUVCvWG7WAS/OJmlth5R4W7YFq61GrV1i9yjoxq/sAz0uHHlVq2Rakla4O+GlOnVfr+b6o6M6b8hr1S/1I18u5A0z+sZNadKHO3VzIVxJtwnNSoKVGtKFFblMruxG5+Qo3Zc8Hddpo+rfrYETXHjyg1cVg6e0C14y+odvjp4KKbDj+m2r77VHnxe2q88j3p5e+q9sxXVX7iz9R8+W4lXvuBqi//QDUuBh5+QvU3H1Ht6b9QMpNT3xf/szIbr1FqcGVwZ2BqeLUqT3xFZbnkvfWG4PvTnDWcrnMam0/ptWNl3fP0Of35A6eD75x74MUpvXRoNrjzbHq+FlwQ68kltN4dsLgD7pad/frwNQP62duX60M3rNWuTQMaKNSVzyacDm4e3BxMz7z9fSh8fyLzjl6+jugLZr5aGO+2vqAZbAcP+kFH1gM6cYAAs17QFd1pb+uLC07cbUh9MpVxB5eKVC9p4+ol2rCyX9vXZLV3c0Gff+9m3bxriTYvT2vVkozWrRxQfzEdXPDjo8zuX/Dz7WcmSjp4cl4vH5nT46/NOu/O6NrLluhf/vylWr8srxVL8rpm+7AWqk19/8mzeuXIrI6c5mOtrR/TyDtbbFhR1N6tQ7p19xLduaeoX/r4ZnfAX6nLN/SoP1vR0iWcJLsTlmotuHjZOoFo3Zk17/JB34X1xEeqZ916A8OdH+Sgno/fsh7LDi8sltVbyCvrckdpZlKLD/+hmvt+qN5P/bryV3828AW+zmy8WpXX71fa4d5P/Gulewac/1snqrb+WI+2/kwX05G/UTqyL7pR0Ik6Yg2fvEXpyPo1TA4Eo6vlQXJJpzxqeTMqj/rc6Btv8ZwH7eHQ8uyPe9RyDf343MIeZV/jxv7UMX7Yo+hq3MDwCh8jiMfnRhv6stjtRNW4MYbVt44ZrXfd4UJ707FdHiV2/2QMbFzjdGzHjXrTkTr4gH1uYR2pgyvYdKRP48o8hXWEi3Enlk4eZRxfxzhuxMZcGJd2HqVP4qZ9HDfTkX2JGV6mazuP+jjsUV9H484LIOPWzqNgi62TR4mNWA2HPQrmARcwdeH1F+VRMGOxbzcehQvt7AUGXChgX0faMw7xGfcobqYjvjIu8IzzqK8T+3frUYph08nXje1g9gPzPMqjxoWxwjqCozxKPOzPvFGIP4obmOemo3EL6+hzM65c3DCu7TxKrIzjc+M5jyiP0p/dDdgp16Ab8Vg9POI8ikfg5esW51Ffx7BHwzqap+mvk0dpT9tuuaGNf3EjzqNg6mgDNh3jPAonxoKTcfW5GVe2g2kPZpx2HqWOtvRD/8RiXH2MDsbVuLXzqGG7Y4+2nTxKTGEdwWGPst104mHc2nkU3I2OFDDx+1w66RjmFvYo80U8xGfciD3Ko8RKv6YN9cTNgxLlUfNgHDdipZ44mWuLvZ1HTQfmD9zJo9aeYtjn5uvINtvfuFLgbtzeSR5Nu3PzVKKubKKkVcsGg6+g4SuNzKPB90M7TPy8FuYH3oYKTff6IKPbrlil9189Gtw0sNG9htqwalC9xVQwPp/0qbjXDROzfHS27F6bz+rhlyd1/4vTev6NGR09s+BeVyTceb57TV9ZVF8xq0zOnduneY01HbyW41NW6Ejsvkc5l+emmGwm5bi1XkfYJ+faeRTu6MbcWX2UR+HOHNOe8S+Wd3dJONO4l/r//10wPgmQBLJkyZJgIbEwWDBgS4j8BdtCYgEMDQ0FC4mFyMJIZXv0//zd1/XyoWldtr5fK5fkg1++PHBiVjftHNYX71wXfHTv6IkxTZfcSVklpfNTfCR2XpOzNZccmm7hNt3i50KCO3DULlzxd3H6C46r+HwfXk8+7RJDU/09WfUU0ipmXWLMcmdSj1a6x+hAToV0Vb3umLZsdIlcDgnuxlOjrmHHhXcH5udn9af3ndHXHh53c6AgZj4+STw37hjUL314mXrzGfX1DwS/YAn3TJZfde0PLgZaEuKjmU2wS1Jc3Mvlimo2WvVcvGg0G8EFOL4nrrfY4+YqH/xSKRdu+vsGlOW7xxYWg7kfGBh0yd4lc5dwSDqDg8OBPgsL8zrn5ut7dz+hj5z6DS3tbSq1bo8SuV7VT7yoysRZfb3xIe363C9p24q0Fmengo8XD/f3il8dXZybVmVhTkNuvpK1RS1Onld90Z2QZdz8Vt1Bd3ZCzZJ74dqsuvoF1Rdmgu/HSzH1Qfw1x7EeXOzjo8lNh9nuzBF8dLbZbH0nHKuqtbIC5XgSXFTL7bpLvZ//zQBbaVYXNf2/f0J1N25mzS5VCkt1ujakF89l9cbcEr0+WdRsLS0lM6on0kqkWweA3kJCm9zB5optS7RlZdFxqGigyI9FZIOD19z8QhCD71EOoLwLx0EbHUnsnFyyBsDoyAEATHsOlDxKXGCb4Y6ChIYHB5xurXpOxtiHAzz7MxZ9cuBAx+Hh4WBMMAcX1g8HazRlGxhfj4+PB+trdHQ0mJPW+qu6+hGH6iq59nz3WzLXp4mZik6cmQ4+Ajy+kA4u1J0aKwUX8PgIbdlJ8Pc/vk6f3nxOi4decEfRqvKrt+llbdc//G+HlU7W3Dylgh972b1lSFvXOC825rVx1XDwvXJw44JcX19/i1up3PLk4FBwEX7RjQMXvo+ONZhwms+59kMD/c4nbj3Nzbh45zTY605AFrjr8oSa81Mqqqza7LhK46eVbbgXvlV3wlpaUG38qNL5Xg38yjeUcH/9Mvfn/0Slw88p94X/or7VW34s1zD36Aj2dUMHTng4cJuOPOcEinlmH3TydYvSkTHAcAWjI7rxGBkZCXTjOScGeAo9yZ3EaHmUfQ13k0fB+MP3KO3wESXMFfyWR10ctKcO/obxd5gbHiXnE//SpUu78qhxjeOGRzihZDzasi2OG7iTjlHcOPGiDzsRDnOjb9qEdezEjTrGW7FiRZBn4UJM6OxzQwf+gpkDMPqwL/sZV58bzxkLD7bzqM8VDDfaGJcoj9KWOOgD3M6jxGpcaR+nI33TnrmEA5j9onQ0j1oe7aQjsXDHDmN141HmjbkGt9MRbjyHj3Fp51GwrT8K+9OOenT0Pco4bCM+2sdxMy6Wa+K4mUeJe2Ji4q25IP4obuAoHYk1yqO0py1jMU43HjXdaE+8cGP/sEd5TmF/tvm5hvqfNo/Ck/b0z4O29A+XOI/yF9xNHj137lzAqxuPmm4+N3CURxnDjt3EYnkUbsx7Ox3juJmOzJv5hHbtPBrWMcwNP5qOxAtP2sdxM4+GdSSWOI8SM8cUOIY9alyNG/X8BRu3KB2Nm8VGm/A5W9ij7XSk3vcomP7gSz3xEMvfRB7Fc8TO/t14FNxtHiVvsI194zwKF+otjxIf2HSED1xMR/ahLfXED/a5EVNUrjFuFPozj/pcyflgzm87edS48LxTHiVW/GyeMm7E6+toHiWGTjoaN8ZjP/h249G4POpzA9trbfa3/tp5lHramo6+R40rutAnviAm5jmKG5h6MLzou+levw0Pg2tadOftwSfiMr06N1nSweMT2n98TsfHm3rTvYbnO79LlYZ7fR68uAtK2rUfGXR83Wvs1aN57do8pMs3DWnQvRarll1sw/3utW3rdcXklOPm5iXruL1xdELP7Z/U1HzTvVbPaefGPvXn3Wt19zo74177wi3s0SgdfW6+R5lHdLTXVBfLu7tcvFjnCouZB4nDzI3ZSbAUFgPbSQQsGkta1JOkSJqWkHt7Cqoni/rjHx7T4y+dDxb36HBB1182qDt25bV8ZFCpTF6Nmlu4k1PqDxIudwgsanxiyr1o79fsonR6bE5HT7nEI3eCvNDQxEw5uIOuVE9pdsGdeM65k0V+UtSph4D8tHWr8C5ZcGUp+Jtyi7r11yXb/qxGh/Ia7suomKlr6VBBK5f2aWq2ot/97mGXYAb19z+xMfhly+n5qv7onuP6+kOn9bO3r9D79vSIX80puoQ7v1BySYcDa165fDG4wDYzMxf8QINdJJqbXwzqgru2Zl3c5aoLLRncScWdRVywzLj93cvZ4CIQFyVTbl837ZqZcycldRe/a8tfflyAC5euhdOh6WIr68x0Uz+3e1Ff6PuBFo+8HFwkzC9ZqYMrPqx/eN8q5bL8gELWjc+MNJXP8VHizIWLbnWHMyrkM0q4BN1s1lR0uFjIiC8T5dGTd1wLOZdsF9WozKsvl1A+UVNj0SVA9yimGso2K1LFnTTPuxcFSXcS1SwrxV16lVn1pBtuW12phnsx6fbPNipKTB5VZuvN6vvCbwVKWWmWZzX9W59UYuqki6Xu5iQpfoShkXAvktycNZIZTWpA480hjdUHlRhYprWbN2rDxlVquDlM9y9R76qNUrKg8Wl3cHIJfPlyl7BdH5POs4FH+/uCj11OTky6g2DrQEpix7Oc/NiBFEydnSRwcBly/s+XJjVzfJ/TZkGjW3YrN7QseCdoxh0QWC8cODlYcCBdtmxZcODkQMjBBczBhYM0fS5fvjzgDWZM6tmXgw/70R9piVhYhxx8WH/gdJqTdC7cuIORw8lkWn3uwD45U9Lrh8/pyX3zeuzFc/q1pX+ly6fuCb5QNuE8mKq79bXsRv2rkx/RdTdfoS/ctkSlRfci2K2/tKuvBOt5SoNDw8o5kyxU3UnE9KyWDLkDZ9OdfJ0/rYXp8xpyHknW3MmTw7X5KeWc5lx4Wxg7rYTTMVObV2NhOri7k3a4NsFF3gYXeC8sVoe5sEthXoK7PfuXa/BXv6ZEYTDYbmX2K/9AtZOvq/bx31R22QYN9LXuciEXoZGd7DGXYR054eEEiBMeOwEibzG3zDXzijdMNy5akd94zrawjlG6URgLzPjE5J8kWB5lTF9H+m2XRzlRM49y0k/sxpX6H/Oow5zM2ckd8ZGzObmDJ/GHPQoX+qaOmMyjxE4fUVzNk8YtyqO0hxNzQTzUh7lxImsntmBfR3A7bmA0ZVsct7COcOnEDQ5nzpwJ9oviSj2eox//eMi4dtJNe5+reZQ+ac/Y4DiPEg+esBfoxNvJo8wLc8f+zIfp6HOjMBYxsX8UN7Dv0fALzTA3sO9RcNs86rC9wOA5fXTyKLHb+qNNOx0Zg7GIwV9/UR4Fx60/MLqZR01HCvF041FfR+MWp+P58+eDPletWtXV+gO305FY4UZs6MKDcTp5FA/F6WgehSvjoxn1jAs2bmEdzaO+juHjoXGjjI2NBTGsXLmyK4+Cu82j8KRv4m7n0bCOnTxKPfsSF/sYt046MpZxM2weNR2Jl/2pB/u5BvzT5lFisfXlc4vzqOnYbv0RA/0zFvF18ij9dJtHwRR0ox24m1zD/JiOcR7lOfWrV6/uyqP03Y4bmO2MZ/syx+24vZM8Sp9ozliMC59u82g3OlLP/swdunTyqOlo3OI8ypxyUQ3e7TxKfdTxMM6j/vqzc7Q4bqYjbcGddKSeWBk/zA3s6whX4u5GR+Ii7zO2n2viPGq6mY7tPMp22lK68SjbweE8mstm1D/gzsXda0NeM/Fad7EmHTq9oNcOT+nouYrOzzZ17Ayfbqq6foMhg5Jyrx8y7jX38iUFrVua0YZlWW3fuEQbV/arP19TeWFOj+yr6g/uOaVzE+6cKJ/SfKmhdcuL+rk7RnXFppyWjCztSkefm2HzKLowd/C6WN795eLFOldIdhib5MJCZzFYQgZTZwdWEgVTZgkazKIiidGOxcWvUfb3D+j85IKOnTyr5aMDWrWMd1xIYlNBwrIkRnuesw3Mxz4HBriNPu/yBLeeT6vPJQ0uVE3PlXTyzLjyRZfsqwmdPj+tk+dcvA2XTOfcC4ypss66xV/mbrw67/5yC2+99fzC3XkU4qWQX0gqfFSX7+n67V/bqQ0r3v7lGO5U+pXfellHzy5qxVAmuJuPX6zlumClwvf8NZVwSY5Excf/6oGV+PUgBT9OEVxgc5toTx3bg31awwfzSGF8SoCtkuIwsQatLrS12Lke+Ysf36LP37ZUjZnzwcW6VO+wjk6l9T//5rOaDT4eemH/C/tS4vqzFjY6c0PhA7M04fvT+PXeFHdSOczf4OG2OWbBQYUvG+WiqOpl5ZJNN7d1JRsujpo7YWlW9OnKH+uq/mPKf+4/Kb1ub2sw17z85J9p/ru/oTON0UCnvnRFxXRN2aQ7OlTLrr9qwJeLrm/F5/ZrpAtStkeNTEGZngElCgNq9oxoITuo/Oga9a7crEbfMs2WasHHbwfdAaCecD6aXwxiHegpBB/Fnp5yByN3kOzvb71gwZMceAOPLs5p4bE/V+K5v1SzNON0rQUfy8zf9ndU2Pl+lcqt9pyQ2IGXNcF64MALtgMGc2QHU9YPJ8IcmNnGCQEnXKwp1iP16OavP9Yj3xHH3+HhoeAjrPSNIEMudsqhUzN66Q9+Q7fMfl2ZKz+h3JWfVCKTV/W1+1V95Pf0dHm7Rj73r7XrktHg7reZqXEVEzXlm4taHD+jyvR55eoLSjiui+OnlK6VnIYVNasuR7i5SDWqztxOE/do8tfFgndQpnnBRS3PBc+cUdLBReem465kWk23fpLprBKprJpOu3p+QJlGWfXjLwbfY5i/7gstX7hSO/aSZv/ol4OPSuc+9e80u1AOvOfnGubYXrCA0cBeeHJg93MN2D8pAXMCZS9E2Z+TL7TopKPpBqZPMPtzUgEO51H2Zcy3dHR987ddHjVuxMlY8DJu1L/l0Yg8GsXN9yjxwJMxGJfxO3kUTFtw2KPEZFwZi3pedEdxA9Ovnej6XE034raTeuo5NvFgbE7IGDuKW5yOxs24h7kRG38pxBDHjX05DtIff8G0A8OVsdHf15Ht1DMHcOvkUerYZlzaeZQXQMTq62pcjRvYPEobuFDiPAqmLZicZNzaeRRM7MRlL1ioD3uU/ph3/tK+nUcZj7EYg3pfx7BHeU5/dmekceukI/XGjUL/YY/SDy+uiNW4MVacRw3begxz83VkLOKBr3EzHY2b6Qi29Wc6RnED08Z8ApdOHvXXH7idR8N3ZtG+nUd9HY2bcSVOHsRObIwFRzDFdPR1ox1zAaZv/vo6hnMNmLHgBMZ77Tzq69jOo+Dgha3jaT6h/ziPhnU0buAoHfEc/VBv596UKI9G6RjnUcZmroi/G4/6OsZ5FF60pz8evkcptPW5gd9JHmWeiZsX5aabn2vCHgV3k0fhQt+MydhRHvV17CaPmo74jLmkbTjXwMVff4xjOhK7z436sEfZ3+aqnUcZm/Fs/VHv6xj2KBedGJMLPYxh3Kj/6+RRdCAWtsXlGt+j/voL6xhef8wz/GjvczMdjVt4/XXyKH1RzzGlG4+Cw9ziPMo8Ey9t23k0Tkfj5usIH9pST7xsa+dRYmYujCt/fR19j4Jr7u/IyLA7pU9qcmJKc+WEKu61Nz8a+dy+8zpwYkHjs27cknuU664/N/CFc/nevMtj/VktG8ppoNjUY6/NaM2yor7w3jVaOZLXoZPzwVdlcQPOv/q5DVo52FT/QOsu7LBHwzqGPUo9883c0Y45pd3F8u4uF7+zzhUWJwufpEjiw/iYnKQCJnGQHAxTRxsSKomBxUEfJB0wi4dFw88/8yuRXGzhxTxfdsniIwnxl8RCsgPTL4mNRcUFPeq406zmFvzY+IQbu0fFfE59hbRSjcXgS+5XDKW1Y8OANi9L6H3XrtOdVy3THbv7dO2WvD5w/VpdvX1I29fmtW40qR2bR7R6aUHDfW7cTDO4q6xRb7r+ucVZwW24X7pznYvn7UWdTiX16pEZvXp4VhOzNU3MucdMRZNzleC7wmYX65pbqL51a3DZPVq3CPOul6PdaAYXzBgAXslEU65L5YKP6vIR3pQKuYQGejPBXXBDfS7RFxNasaSoFS6eFcM5jfQntHFlX/BLpvwi56olSW1ZO6BzE2XXbV237l6mdKFXyUK/mqmM7n/unO5/4byuvWxYl65z/QyltGXNoEuMBS0dbP2wwuqlPRoddEmzNxV8HHK43x0s3bwWMq2Llvz6ZybF3Yiti4LkuYTjwO3SfAS2UW+4BF5TpVxVuVRxD74XsKz5OXdAmSsHczMxV9fYrDvhnE9obDGjk4s9Ottcqmsajyt98H41KotqTJ5S+em/VOOx39fr1XX6D/pHKu39goq771Rx+/XSqh0a2HqNUssvUWNgpcqZPqUcT+a1HnzPW9W9sl5UojSl+tRZ1cePqnn2gFKnX1bjzYdVef47qj79VSX23+vwI6q++YSSp19T4vxBlc8cUmNuXLlk60LjnDu4cAGJX7xN59xJ/ey8Us6Ticf+h8r3/Eell29Sbs9HlFlzmZrnDqn05J8pNbJe+dWXBhdsg1+BdeuBC9XcQRl8r1ufWy9uPTQc5s5LfrUVn9fFu5xzwV2o4FrTYbeG+vrcgbuQU8X5cn7erTd+SMGtCQ5gi6VF9biDuGutxZlxVabHVGyWlJyfUOnsYVXHjis9e1bFs89rzRt/ovTm69T3md9Qami1kn2jwfe/1WsVLTvyHQ2cf1blZ7+l+lN/qsQzf6ba8193c/VdNQ88oObhJ1U/+pzqJ19RYvKY0+iEGtNn1XRzlSjPB3dJNutu7vnos+OlXI+aBXdQHVmt9OgGJZZuUWXJJhW3XqfMJTdKm65Xed11Grzu08rt/bhql92l2uUf1ZL3/7Jy13xWlUveo+raa5SfOKjS019TY+acmgvTqu17UAv3/CfVSvNK3PlP1LN8Q2SusRMow5xUkFPIH3G5hrbkGjAnUJwcoQNr1E6owPRrJ4tgO6kxbCc1YMYmL5InO+VR8ia4mzzKSRfxW3sK8Ya5cRJDrLQzbtRTZ3nVuILhRuzUMx7caG+xM67PlRM2/xjByRDx+VyNG7FQBxfjRuz04XNlDONK3z430xFMf8TGOBYb+8MjzI16iukMNh1NhzA34qQ9cdCGOI0b/fs60gaeaOkfD5kP0zXKo3AxbNyiPOpzBZtHwzoaN2LzdWjnUXBYxyiP8rBY2B/cyaM+V0qcR4074/OX+jA38yiFF2MWWyePwsNff2GPgs2jxGo6dvIo2OaB0s6j7Ge6geHBAwwX36NwZT/6p76dR8O6tfMo9cbF2oM7ebTbPGqxmU7GNayjebRTHvX7Y18enTxqOoLDOsItrCNcefEGh04eBdNvO26mo+VRXhCCzaPd6tjOo+xLe1+3OI/GrT/GhgPY1p+1hw9c+Gtcwx6FS1jHOG7ESXzMM5g44UZ7+v/r5FHzBDEaV+MW5VFfR3Ccjvac/qi3seM8Gqdj2KM2F/iCMbrxaCcd4WRczIM+N8bxuVEPpvh5tJ2O1DHnxOtzCXs0SkebO+p8bmDq4cajk0fhwn6+jsaNdlEetfXXyaNwC+sY51Fio459rD/q4jxquhGD71H0MK7ECie2sT/9G9c4j9IXbSnh42GYG+NTzz7EGfYo8dr+aGK5BtzJo7MuVvdK1sVXDD6NU68uuteUOW12ry+vvXRA11yS1Xv2LtXuLSNauzSvbMqdu7oXvGX3cqFUqQevm/nV2cNnyxrsy+rXv3ypdm8eCC7ibV7Vq82re/StR04H32191VbepP7p8iixwpV66mwuL5Z3d7l4Z50rGJskQYm7Wo3xSQZgSxL85co+C4n9STZciacdSYakRIJisVDPX5IqC8uSEIsRTBJiobGNcamnLUkOTD190wcJhXcmSGpsA9M/sWXceCSd+YXW5/ilpEsqXJlfUE/fUPAF9xNTc8GvzPb0Dmlmsa4/v++EXjo0o9/7x3u0arT1ha0ULrr9g//jZR0+Nafta4vq6+FL8VNq1CsuCSUCnMukg4+KZjPJ4CN6mWwyuGMpn09roN8dAFz7menJ4Nczs+mkiz8d/HIOFx/5JR3uRxofH9PQIB814Ys3XVJz3JYM85EFl4BdUpqentKo45bNZYLP/fOdYN94fE5fue+0PnHTSn385pXKu/GfOTCl3/n2YS0dSOvf/8+Xa7DHHQhnefeo5ObJ6YRus3PB3WB8lBLM9+VxVyDfkcdFsKkp7h7j+xoGgrvXxicmg/q+/mG3vaFzYxMu4lTrOwhqTY1NTLlVlFYq7RKow5OuPzB3UYGDX4F1uNpI6KXDC7oq+7r+4bLvqXnuTdd/wyXWtCZHrtQ/feO9unTPpfql9w9pyUjrOwbmSzXNLy5oyVC/Eo26FqbGNDdxTsN9BSUr8yqdPaKF0wdVrDsvTp1R3T0a5Xkl6tz55Y4QVffiir/c8/XWKm9dOFXancRkikpyoTPXo2rS4d5RZUbXBXfl1XpXaHFmUvrBv1V241Xq/fT/R4l860vRGxPHNfsnv6p6uaTCl35H+eEVqpQWNOV0G+h3L54cp5KLe8bpFnyPWzKh0sK85mYcJvZ6VfPT46rOz6jX+YE4ZyfHlKiVVcwkHIcFleemlG7Wgl/YrZfcCcPifPClrfwoCBcqufDGXaF8nLThnvPdgdzjGNzxVnX9fPifKX/t54N4rdSOv6yZ3/sFt+AXAp8F89B0D7dOm+7gy3cBcsFS3AmXdGO5v8mcmx+3TiqpgjL9o8oNLpOKg5py05odWKps76CyxV6NT81qydKVShd6VK473efLGhkddjFJC2Wno/M8nmbI+Tk8uaCR4Pv4msFHxktnDyr/1B+ofuCRgBMXhtPLNqvwvl/V/LKdAT/WejjXcNAmV1huMUxuIJ+Ec034Hc1wriGXgOmbAz2YXAfmJIDcAia3kN84eSNXkgd5TrG8+dPkUTD7MZ7lUf5Sz3bw31QeZR6Jj7sV4ObnUfK2cYMr883JGw9wmBsFbsw/47EvfDtxY5y4OwrC3MBowj7EG+YGtneifR3pE918bmDiBaMjvJgb7ow0TJvWMUSROsIJbnCkbwrjhT0Kb/rjpJd4O3k0Skcw3MIepY5CrOB2HjXdjBtcwjoaN/ahP+a7G48yLvF10pF+7W7AbjwatR6jPEpscCJ+42Jc2QdMgRsxMRfdrD/GAjOPxEc9cbTzKDrziOIG9j3KRz8Zmz6Iv51H43QMexRMW/ZFl248im7gsI5hj8KLsZkb4od3lEcN+7oxd+Aoj4LN8/TZjUeJARylY5gbH+um3248CrZYOnkUnTimWCxwi/Mo2HILD1/HKI8SH/PP/nCK8yixMY5/h13Yo8RtOuI5eNE+ihvY9yiYsdrlUbgQG23Rx+fWSUfjZjqynfFMR+aMWNgPfp086usIbudRtIMX4xl3YonyaNz6i+JGwXPsR/tOHjUdw9ziPAoPxkbDOI+CqacP86Rh9vV1NG7U8SDOKK5gink0jhuYAoYb8aIrd+x141Gw5VEw+0d5lD7QkD4Zy+cWpyNceIS5hXWkf7YTdyePtsujxO5zAzOO9QeXdh4F03cUN9PVuNGWfezOyHYetfXXbR6ljv6IM8qjLe5T6nOvdXP5Hi2WKjp0/JzmK2kdH28EPwy5//isTo6VdfW2Qf37X9wReMSKC0e/8BvPBTet/MYvXha8zqH/sEfB7XQEU4iX+WYuLpZ3f7l4Z50rLErMbouZxEEiwOgsEDBJkYVAciCBgqmjjWEWCwufxcz+9AVmIYNZPIxBEmLxWVJjsYNt4fOwxMOBmL7Zj3r6Bluisb4t0fS6hAjmzi+7Ms/H8LhANc+X3g/0a6A3r56cVMjUtHH1sHoLad377DmNTVd12YZ+FXOp4G6mP7/3pH707Hl9+tYV+nsfXqabdgzo9qtW6eZdw7psdUpXbx3UNTuW6sptA9rg8sPlmwa0Y6OrW9+v0d6atq7p17oVfcFHa3szLoEOZLR6WZ9WjvYq3VgIvi9vsC+vJfx0dmVOy0YG1FfMuUda5QUubgyomM8GFwLn52daX8yZzYgfd1g12FSlkdV3Hz+r7zx2Wne7vz985pw2rerRL354pZYUasEPXuRzXPDjF8VKwYUk+ueHJvjV3OHBvuBXgVKqqJiVRob6tHS4oFyyEiTMZUt6g5gL6YrWLuvRGhf75pW9WtLjuK3t19Z1g7rczdeawbqu3D6qPZcM68qtA7pkhXTb3hW6YeeobnRztmd9Sh+5qfXDIt/el1f+8vdp5+13qHf7jZq57HP6nZPX6rWxvL78gVVaO5rXuDv4Bp5LJ4MLobPOJxzoMoVe1dNFzcudnC1fr/TKbaouvzy4M2vouk8pe/WnVV53vUqr9qp/53uUWb9X1eGNwV15XIBLcBcYl0cbVSWcX7iwxferNWbPKzFzRomxw6off0HV/Q+p/vL3pAP3sThU/OA/VXrZlgurRcHHbbkIWHnlB6qeO6j6wSfU3Hevmq/9UNUXv6vai99R48W7lXj5blWe/ktVn/wz1Z/5CyVe+Lqqz3xV5We/Ib36A2n/faq+dq9q+x9U6tjT0rHnVDvyrBonXlLi3AE1zh5Q/fwhafKEErNnVZ86Hdx5pvmJ4G7Cxrw7MS65NVVeUKLqTir4jrhGzT3qSm+6Ovj4qF/q40dUefabbt62KrPlBpVHtytzyXUq7LhD6UvfqwU3dz1Xf1K9131OiT2f1Py2D2rw1i+ruPcj0rbbNTtymfovvUnZVZcGd9DNJnpUcPNaGHDmzw9oerEcfM8FvzzFrzvxnXrBr8SiY6Ws2RmnI5j16fIG67GVa9KqpIqqrbtWQ3vvVMLFPb/pdqWu/aJ6118e1EflGvKW5RpyATmB3GK5hpMM8oflGnIKeYT8Qr3lGtqRW9jXcg25x/Ie/bK/YXINGE+C7aSGvoiPnBfOo8Rr+5NDyaVReZT24TwKN2I3HJVH+Wtc4UK/UXnUuDIWz4ndjzWOm2GfGzjMjRNB6hmPbfD0ucGVkzr/GMGYUdzAxOpzIxY40XcUNzB9gU1Hm2d0pL8gl7i+4cZ4YPomVh7GlTj9uYEb9caV52zzuUV5lL6tPVzbeZTt6AYm9k4etbmweostrCO64SMw/RGnzy2sI1zYx8e+jlEeDa+/sEfZTl/MCf3xvJ1HTcewbnEe5Tnxgo0r28LcTEfTiec+N9+j1DNPYF6gwKWdR+FisfjcfB3B1jfjWqz01c6jtPd1BMd51MZmfztnM27Glf3No+109D1KbNTb/lEeNR3Nozbv7MfcGPZ1ZCy4EB/zTH/E2c6j7fIo2PeozUOYW9ijpqNxpR+byyiPUkdhm3Gjb19H6jrpGOaGjv5cwDOca8yjYF9HYg971OfGvFPPc58bz3mEPWo62rz63OjbuDEWbdm/G48a1yhuYR3Rjv6JqZNH4cr2OG6+Rym0t9cR7TwK9nWjv3YepS0Pn0s7j7J/FDffo8aVB+OD6cfnGvao6UgBW6xRHmV8YmOfsEfRMcqjhtt5lFjoCy7gTh6FSzc68pzC+PRn82o6Ejt9tNMRHPYoGlFPLPTZjUc76UjMvkd5blzbedTWn+noezTMjTriID4w/RHnO8mjPI/ixr7WnjHDHm1xSWtisnU85OaT4f6cCqmy9m4d0a17lun6S/v11GsTSiXTuuva1vdAWuErib76wEn3uryu91+zwo31zvOo71HmlXrivFje/eXixTpXMDSLD8NTSAwsVBafLQ7DltQMW8I2HF7o7Esh0ZA4wPRp7Ukyfj1jk6wM864Ji84SFe/KkyCos4ML2+1gRj11YPqhP8YBu3UfYJ5nc45LrcVt02ruuGvq+0+e1f3Pj+mZfVP6C5c0HnxxTDs39uoffGqzi7cQ/HAEfAsFl7CzueC2YLiC+WGJ6ZnWu4T5gkvYrp4fJyDZcNswP6IB5k6/QrHV/vzYeMCNjwfT/vzYWOtg5fbnl2DHXD3ciL+FxwJuOdc+n89o6/Kmdm4Z0dLhopYPpvSenT36Ox/dos2rBxy3VgLnV2nZn4uXzFXRjR18tPJCwi64sXJuLhYWWi9ULXY+pgm3pEu+JGB+9hufBPUudrjgGWvPHXithO10cPVg49bCE9q2biD4gtLvPzetR0/16PFzo/rKUxUdODarD17Vr4/duML119LN3vFEdztYoRsXH/kIZuBRuOXcyeKFX+jFU7mBJVpIuhdsQ2vVt/kK5bbeoOraq1Rbe636r/6o8ns/ovLmW9VYe6V6tlwd3L3VKA6rmS0GH7FN5pxPEqnW2zxOy4SLPXfVp5QaXBH41AoX0aqv36/E+BHVT7+u+tk3nbmOuzO/k6pPn1Zz7ryaC5NSeS74Nd1Eveq65KOjCfdIuX8ZuYkLvk9OmdZ37yULfa3v3cu7OHqHlepfqkTfqBq9I0oOrlR66WYllm5SY3STsut2K7vxSjVX71F97RUq7Lg9uAhaX3e1aucOKjFxXJkt17v+WncDNssLWvzRb6t2/qjSH/1X6r3xS8pddrvmlu5Sar2bi7WXKbv6UrlZVLJvRMWBYeWcryfGx1rrL+985w6e42Ot79EBcwcc3/cXrC+HuavVPIpW7IeOtv4ob+nottlJBxoHF5XrDc077QrrLldicFVwt9+C82igs2tvJxVBe4fxr+UaMHmJ9We5A0/gUWvPWHiYE3MwsYRzTcDNYT/XgC23WK4xbsbVcg2x+FwtNuIwj4LDeRRuUXmUsSlwZb4sVtZyuzzKCU67PAqmsC99oBvbqe+URym+jnB7S0eHLS/bPEcdI9hm7X0dGdOOEVZP38ad2Kg3ncLcwMRu9ejn6waO8iiYPEM75s64+R5lm50cGhc7OTQc9ii87cSZbZ08ytjEYfWdPEo92xnfdDOuPjfa/1gedWOZjha771H2hYuvUzuPgpkH5oN6xozyKPNHnHijk0fhYuvP1xFsXNkPPuZRTtKpN27G1fdolI7tPMqYtMULxq2dR6kP6xjnUeJmf2I13eI8SjtwWMewR4nLPMx8dONRX8dOHgVT6Jt6YmnnUV/HKI+C6Zc2lheNG4X+LXbfo+BOedSwea4bj4Z1jPMomNjRgzuW4GR5lPjDHg3raNyMa9ijxM7DYkOjOI+Cu82jxAGGezceBfvrj9jCHmWOqGc7Fxi78WhYxziPMgY84WbHFDRnDftcfY92m0dpa56CG/Vhj/o6Uh/mZjpa7KYjc0m8cG3n0Sgd4zxqXKm3ueg2jxKv4Shupgvj8ZyHceO5z42+2RbOo3EeZTzGot73qHEz7uZR49JNHqXYRW2fW9ij7Oevv3YeNUx8HLvB7TwK5jncDMd5FMxf+vZ1i/JolI7gKI/S3vZnO9i4UcIeDa+/TnkU7uR8trXzKO1Nx+C1rL0edLENDfTqyNlFPfX6lNYuKwY/5ij3kogPBXHjCTfHvP/qpVo3XA32M26+R8M6Gjfjyrhwoz0x8RetL5Z3d7l4sc4VEgrmJvmTDCwpsTDBloANs3B5sDBJCtSxjyUJFj2LhMVDUqAtBcz+diBjYbEQSchsZ1GxHcxz+iL5gNkXzKIDsy+FbfRnsdnBxK60EwfcwNTDlfh8bvwS7U27V2nZcD74UYyTYwvBZ+rvuna5vnDbkHKphhuvxY15oQ/jSpIiORg3xiJG4gMTKxzhYwmaOuNKkgH73KxvCvVR3Lh45wbWkp66btqzSldtKWrj8qyadb4botXe15H+OGj6OtqBFB3BYR3ZF+3APMLciMW4gYmd/aK5JVVenNEdV61WIZfW2fF5nRmb0dqlBX3xvWv0iRtHg19WNU+FdbSTAtMx1qM9xeDiXbVcap0U4JtMTguVmmopd7I1OKrMktVaKK5QYvVO9V52q9K7PhjcyZXb+X717b5TyU3XaXFkm5IDS6UTLynFd75tusapcSHhO0+VHvpd1c6+qfTIWiWGVqnWu1SZZRuVXrFFyWXbVB7aoPymK5TbeKUS667UwrId6t3pxth2qxKbb9TimivVf+VHlHdjNrbepvm1N6jvmk+pcNXHVd92pyruseQ9f0vZqz6jyqUfUn3nRzV0w2eV3fMhlTbcrMbGm9S/647ge+FKS3eosdL1v3GP0ut2q5pyc/DMX6p2+Ong+9/qJ19T6f7/qupr9yl345e0sOV9SrD+spnguwmnJi5cJHaY75iYnGidBOTcI86j6ETB+3aQRwdfN7C//kxHW3/gH/doRmW3Fudmpp1HskGfvkdpH/aov/7AUR4N5xramkfBxo1cA1f6Zl/6AdvYFNpb7D++HtPBWiHeTh61ueo2j9oao57yN5VH2Z96xqPE5Rrad5NHjRtjwZs2xs0/kQXT9p3mUf7SltgYm+fGNcqj1nc7boZpT1vawDXeo+3zKPVROvon0e08Cjauvo7GLexRxmHuLDYK7Q2HdWTOfR2jPAofxsNTzAW4k0ctHmKhxHnUuDN+Nx619UdflHY6htdf2KPEbR6lfzTzufE8zqNwpH03x3rDxEo/7TzKdvq3+jhu/vpjf58bOKwjc8E22x9unfIoY9rct/Mo7ajneTce9XWknkJ7i924Mjb78jCu7B/mFs6jYR2po43VG+YFPbiTR8Fs97lFeZQ2FF8nClwNt9MR3M6j7Eu9r1s7j4I75VFioV/as41Y2a+dR61v42axhrkRBzoxz7Tv5FF4Eb/hdh4lFrjxtxuPgomdv+08CqawjXobmwKO4ko93Np51DCvqRjfcpPPzTwKpm27PMpYxEy8dqznOQ/jRj+M5XuUbcwRXH1uYIvd58Zz4vB18XX0uYHpL7z+ojzKNjBtOnmU2P086nOL8qivi3GL0i2Mad/Oo8TAc7ZZf+08CoYbY/gepRhXxkYf40t7tsd5tJOO1PtcGQ/MPlEe9XVEI+K3/tp5lPbsSwzdehSubIcbmNi5227z6n499NJ48Gm28emKe71d0nceO6M/ve+Etq7t0y9/YnPwvekTE3+9PEp88GB84r5Y3t3l4sU6VzA+ixKzs/B42OIwzGLA/CxcsC18MIvTFjoLmXpL0CxSDt60ZR/bn74Zg/bsT9KxRAD23yUA8w4JixDM4gOT3OzEgF/OYjv1jMmVePZjLNqBqQNTLAnyCBa+i2fnJaO6dTc/HZ3WLZf36+Y9q9TXW9D8hbvObH+4kbAtNp8bmCRiB16wcYMP+9OeYvXERoxgOIDhAIazvTtkGK7sx11ofMk/7RPJVHDHHnfBkRStbw6KzDWYscM62glTlI5gnsONpAhmX+PG/mEd0c3X0efGHXhzM5O6cvuIbtszqhsv7dHVW7LafclIcLcgnOHKfvRtuhmm31bCj/YocYHZj5MkS+A9PcTiTpgWL5w0uAMGF4MW5lrfu1F0dXk3v3OVuuqFoeBXZHMbdml+dIc0dlCNV77n1GoqWRxQY+aMSg/+rsrPfUO1XR9X7mP/b/Ve/Yngjr3pFVepuOfD6tlzl3I73qvpkcvV4/4Wtt+o7NabNN2/RT1br1Zh7U6lVu/SdHZExbXblV+6QdXiqOaTPepdukb5wdHgTrupuUUVelvvnvIddYGOcHWxV8qlFrdiIbjI9hY31za/aptqg6tUPfSM6m884v4+FXzvXeqGv6W+9/yi8j29mplq/eS56YRHfU8yz3E6mkfxFnV4J86j6BLWkWI6ss33KJi48Bka0sY8avXhXMM82MkhuJ1HGYt6P7cQm+Hw+iO3gC332Ho0LsaN/Zgv2vu55W8ij/Jg/dGGtuE8ClfbP5xHmecwV+NGO/b3dfN1/KnyqMt97E9b+o/jBn6neZRYmT/iJO9341Ffx3YepR39cbJHPSXOo2yLy6PU097nSoyc9OMF2vJo51H2D+sIlyiPUtifWDt51DD9GDceUXmU8ekL33XjUVt/1LfzKDGDTRfaE0ucR+EKF8NxHgUzX+H1RzFM38Th6xjmho5hj4IZh7un0NFewFAf5VG8Yhhu7TzK8ZKY6a+TR8M6UuI8Slt04mE6dMqjxs1wlEcZg76tPs6jYF83uFEf51HagWnH2u7kUX/90Uc7j4Jp66+vdh6lPrz+4jzKc/bDB8Tuc4vyKGOZjtSBKVEepR3HQDDx2thRHvXzaCePMhfoSK4Dd/KocQXHeZTYeW660I9xi/Mo28J5lLiJ32IxDzMu/aNZJ492m0fBcKEezxlXxqHedKQdfZtuhtt5lDbh9dXOo9S3y6Ng40ZbCtx9LnEeBYd1NG6mo3nU9rf2PLfx6B9M38bV6o2b1Vuu8bnysNcRf1N5lLGJhf1NN/Mof+mf7e3yKP1G6cgc0JY56eTRd5pHmS/WNts6eRTsrz+wz9W4gW0uGIcH/fjcbP0ZtvXHvuB2HiVGNPV1ivIo9YbhRrH2HO+G+3K6YtsSnTi3qMdfHtfTB6aCH5649tJBffHWfq1e2hu8HozzKJhYTUeLneJ7FK74kDx3sbz7y8WLda6wYFnUlpQwN0mARUjiMewnYDCLmG2GqWMfFguYfembpMTCI4lQWEhgFjYLkMUHZmGzHw+2s/CsLQvTkg6YxEF/1jeF/uxKuyUlwyQQ2sMFTFwkGsOtBLygfn7BM8U3m3FHYOsEyLhZAjZuduAE0xeFeMGMxXxa/HAjJtqzDS7wpm2YmyVYGwuu7G+xUsDGjThMN/rwubG/HVwMoxna+bqFuTFf9EWhb2L0uRGTcQvrSOy042HcbF9+ORXMD27kMgn1FF0Cn2y9oxnFzXQzbAcX4+J7lHp4wMdOvjp5lHkyXfguNX4UgpJ3dRl3wFjoXyeNHw3uVCs//+3g12urx19U/spPKv++X9VMLa1C/5AyOXcwyfdoctadsPS0PMnda5OTE8EPiQQ/BlGvBD9CEXBJgWtvfa9bwz3nMf+WJ9PBj4vMXeDqczMudgIUpWN61XaVVl+t2pq9Kux6v4o3/4LmV1whZ67gwiTtwx5FR/4yb+iJDu08Snv2ZbxOHo3SMc6jjMVzOwkwbr6Ovkfp78d0vMAt7FFiZhttqKcdD8YjVvOov/7Yl33AjA0Oc2P9gdmX+Ikr7NEwV1/HbjxKTBYPsVN8brY+wcTCX9PR1h/bTEf6ojBn9G/cTEfj9k7zKHHDnbHZp51Hwej4TvKoYcbrxqNhHWlvsVKMK/sSJ/EZV8s1YPr3PQoO59GwjuZR+iZG6jt5tF0eJVabF+PGX8Yz7qajzw3srz/2j8qjvo7MBdusvhuPmo7sz1iUMDee0479ed7Oo9aX6WbcojwKJg7a0D/jG5ewR8Prr5NHjauda7TzKFzgSjvjRmxxHiU20wXczqNgX0fbP+xR4uU5YzM33XjUPElf7TxKLMwvc8M2uNCOR1jHqPUHZmxwFDfiYZ7pr51HwWEd23mUvmlv3BiPvikW70+TR6mzPtjfuIV1NI+GdbR636M+N9ozRiePmo4213EepS9iAfPcuBEbz2kb9miUjj43CtxpTx39dfJoXB6lfZRH2Ub/bOvkUcs18AETO+14hHVkP9pbrGDqLRZKlG7GpZ1HacvD59LOo2D29fNo2KOmo+UbMNtNR59bt3nUdDRfUM8+3XjU17GdR4kFLoxp8cR5FAwXX0f+RnmU59YH9b5H2d9ip8TpaNzCOoLpl23deJQ+TEf27eRRnnfjUVt/1hf9gC0Wnxtjwo14uvEo2HKNcYnSkX1MC3gzhulI3xSL19cRDFf+mo58JdLa5QO6be8y7dnSp0uWN/XJW1fqM+9Zr6G+rMbGJ97iFuXRKB2t3vcoHqGeOOjnYnl3l//bXKzDxG+++aaOHTsWLD7eBe62YHBMzUkSpubqN0mHxciBg8Vm2Ba+YRYuiYHFxaJgkZPIqGdx0tZO7niwsOiD9uxP31YPJgkRg+HwuwxcaWdR8pz96I+EQj3beZeBccEsVv9KvHHjOQ/mjPENMwfgpNuPZGALn754+NxoD2/4G4Yr+1h/9EWfPldiIJGAic3nSuwkMzAx27tDYP763OBq7zqwr8XKcx4US/C0N242VpgbPEjKVs9ztjEOY/PcDrw8jJuNRwJlPm3/KB3RA4x25xwX18B5rnVnpM/VuBk2HW0s09H69j1K32iEVlbfzqPUMw8+N9Oxx7XNDy3X/IrdSq/eodzS9Wqu3q3yrk8pd90XVewfUsHFyPe4BR51fXEhbMxxgwMYfdDNuPA3yqPmC/bzucZ51GIn7kiPEvvAsEr5EVV7lqtvZFlwR96sWy92csj+pqN5FN0oVt/Oo2xnf+MS5hb2aFhHSpRHaU9b+u/kUfha7GEdjZuNB4Y7eY76bnKNcYVbnEfZl3b0Rx0P+vU9ajqC6Rt/dZtHKdThc9qy7S2PernFz6OM3Ykbhef4rhuPmo7Gjec84Mb6t7GIg/jIoeBYj15ob7nGMPtGeRTMvIOJyerbeZSYfd3C3Hwd6YPt5kkelCiP2lh+HgVHeRTtmGMenTzaTR71daSe2PEBf+M8CjYd2Y++TEfr2/co8wcXtKKORzuPUk9dZB71PIquxMX5STcepS3YdDQMJ19H4qU/xgIbN4s97NGwju08SiycZ/jrK86jxhVdKFYf51HjS/s4bqYjmH075VHiBPM8fB5DmyiPwtdwnEetnrlgPu08hrE66WjrMcqjcKUdzy0vgumrnUdpY+2tPsqjYMbHcz432kd51NexnUfBcKHYm4OdPMr+pmOcR3lOe/znry/8FudR6rvJo3gD/1g9xerjPAo2bqZbFDcw2zm+duNR05Ft7TyKjmAedkzp5NFuz0fpm3Z42tctyqPGtZs8yvi0Yy7gSv9WH+XRuDwK9j1Ke7iiq53HtPMo7X1Pmo5xHrVY6YdHJ4+G82icRxmPsajv5FF//TEWxerDHoULhfUHNg9SH+ZGDLQH07adR3nAlXgsz7XzKBie3eZRCtx9Lt3kUV83sHE1buzP3MGxk0dNN9oQVyePGmY+uvGor2PYo+fPwyWlVUv7tWG5O17X5pVxXPiO804e7ZRHKfiGemLgL20ulnd3+b/FxToW3n333af7778/SEB33313sKBWrVp1oUX7wiJjofpXq0k09MFCIZmyOA2zkElMLEQwC9kWLpgERh8sHP7SnsIipp6xWDxgxmNhswBZVGCSFu14sB1sbcEsROqsT/YnFurpl3piBdvBx7iBSSxR3KiHB/HTnr7haQcX2lNnBxcw80SfcAX73MDEhiZwQyfqeU6dcTHexpW+wCRqMGOBw9ws4RIrMfAgPqu3g4vPzdcR3XiYjmFuYOrhQhvmzeacergYNzCxMA7P+Uvs7bj5uoDhZjr63MBw+7/au++YTarqgeODKLJWQFCwocgqdkXsuLYIRrFXTCQKiYISoxLjH/7hDzUmYo9oBBtgLyBWLNilqIgKFkRxFRCVoiIWRMDffi7v2VzHmXmed931vc96vsnkmTN3yjn3nlvmzJ15annKR9kdfjflo/aLcmOba9a2mQXojw+2WrXuJnvVjt3Wu63pup336FbttHpdun/8u8bWIR+ty61v21A5up70qDPz+Gicj22DPrruXNfq/tldduk10+xrW8d8lEx3v5YxH3WtQDmErVM+Sq5tI/d9lN7Sw+fY1ffRuhzlS13/HIu6HOV/lA3drIc9bJny0alyrG2Tf/Sk3zw+SmbbrHZU/jg3ne37bz66VI6uRxc21LbZzxK2xb5ssb992Ru2hm39cpTHdX0lD/mo4+lr3bY436iPLsnyqV+OfR9lQ1zb+W232D7ko2PlOOSj0q3bBrZG+oa0o3U5OtY1Q57yUfJQOY7ZRjfni3ye8lGyvKvlIR+lf1zP/uSwbcxH63Kb8tGQIy/ZYj9L2Bb7hlyXGzlsq8vRvvyLPmM+Ss8oN+nsCNvIQz4atjmXNLZN+ehYO+r85H45Ki/XG7K176P9chzzUdejK/vsT57lo/KFL9S29X00bKULOex0/SHbwkf79a/vo2Cbc7uGbbN8tK5/dTmSoxxD1m7aR3CDPMtHXZsNYQ/d7WcJ22Jfttg/ysF5pIdt/XKMcpvlo46XRq7Lbbnj0SEflZ/2t09tG33I85Zj37YoJ4ET8pSPkpXJvO2oazvWNefxUfJQOfZtI8MvW8K2MR+ty62W+z4atkp37lk+Ks0xtW1jPkqmm/OGPWyx3dL30X45Og85bItypCu7LPSJciL3fbRfjrVtfR8lW+hjH8c6Z21rv9zqdpRufi2uF+Vm3X51Oc3yUXkatpLpMeajzh0+GLb3fTTalrB1qB0dKkeLY6SHra5f2zZWjrN8lOz6bOv7aF2OdTsqfZaP2hdh65htoa9r03mWj3qP7ap1usr3WT4auka51eUYtpGVo3TXtjg+WWw2i2DdhRde2B1zzDHdwQcf3O2+++7FYU844YRuzz33LBV6FiqxisvZVRYLVJaQo+KrqBaVwf7WpavUKrp121RssorTf6JpUZFcN2TXQsj1ExSLyLoKHvqQ2ebcKuPQExUNAVljKFIfx0ZDEDLbotEja4A1VI4l922Lzse6hW3ROVnki/wJ2blB39hfIxfp9RMU1whbyWyrn6CEbbaT2RbHa7ikk+NciEaPLM/lvXSLMqFPpLM7GuyQo7Mi17aR+URdjp5wIOTQzb6WsK000uvywPF8xL5RjmGb7XU5Oo/zxbnGytH5Dcyjc3Ks9H45Wo9ys23IR9nq30hXbb3u5uuSi7orr7i8vCotf+gyy0f7tg35qH1D1zh2lo/Oqn/hw/RxbXbN8tHaJ8fK0bpr8EnQn98N2RblSIfa1ijHOBdqH2WrvI8nx+Gj1i1hq/3Jdf1z/JSPQnpdbnU52p+udCbTmTzlo1E/2WX/+infUDkupx21bpHH6uCYj4bsWgi5fqJpoas2wzp9lXuU25SPkudpR9nmPPZ1/lk+utx2VD8lz7fddtuZPjpUjn3b6nJ0vvCp8NGwDWyVZhlrR0OufdS56kG8ZcpHLf1yHPPR2Gb/sHXIR8lRjn3bhsoxbOV38/hoXW59H2Wbc8gL+a4cwwctYz4a+oSt0sZ81K9z9OsfW2t5VjtKb2Vl3Tb+yT768Lm+rX0fZatrhDzLR6UrH/rM8lF5QB4rR0S5SWNLXb+mfJRc2+Z8Qz7Ktig76bBuGfNRctjGVvKQjxrHslmwZx4fpU9ca8xH49rS6vo15qMhu1Zt25iP0p8u2oK+bWPl6Li6He37qH7Y9eWdvIjzO1b6kI/W5SxtzEcdQ3ZO/Ylts3x0qBz7ttluXR7Ly3l81NJvR7XvfR9lm7x1fulDPmrdNtdeTjuqHFDPzJry0bCVPMtHwwfH2ppIt25bXf8sQz7KNvu7lnPVPjnmo/a3hCxtyEelO75ui+LYsNW+ZLB1qh2NciRHOepPbJvyUQtb+WjIYz5KT/WFD421NeGj85Yj2GZ/55RnYz4atkU521aXo/S+jzqX/JEXjpnyUQtd6eH4vm21j0qPe6q41iwfXU476lzW63Kapx3t31f0fVQ6u4z3Z/lo2Eoeakf7PuoeSDuXLD6bRbDuggsu6E4//fRu7733LpWYg5588sndmjVrijwLlUsF0iBoSDi343QMKiNZmkoZjVJcJxolssZYQxYVS4Ps3Bol6RoBqJhkFVuFU/nIBtF+Het6KnrsG7JKaJ2+oWvIjic7J0KWHgOekNlGn5DpTV+2SaM328j0YVs0SvSxb3ScZPkUjY792abxCNvIdJBuoZv9pNE3bKtl16ab89Ry37borKS7XthGdj621OXILvZEer8co0GOBs+xdAjbXAtRNmxz3rCnLsch26TTM/KLTBdp0ZnUtjl/yEPlWNsW5RhP0efxUecM/fo+6lr0oq/z08W+jiXTNfYNWbr1frlN+Sg72Eqf2rYxH3U9drGPTJ++jypH6fSzbZaP0sV1wjaydWn9cnSc4x1r2ywfjUFB37awpfZR56I7eyN9ykfJjo1ypPOQjzov7CPddvv2bQs5rhW20U3akI+yVV44htz30alyZFuUI7nvo1H/Qr8pHyXTxW+UI11j39o2esL5yfbd0HY0yl2ZSKeLbbN8VD44R12OUz4aclyPbvarbeuXo32tRznGsbVt0ujar39hq/NtaDvq2vSXPstHnTfsqctxzDZ6x/UMhMO2qXbUvmPlWNvGB2P/WT7aL8chH3VeetPF/rY71na69n3UuaT1y23IR6U7F33G6l8c369/tY+Sh9pRcoxjpnzU+enmN2yb8lH+EfkubcpHyXU5kod8lG10ibymf9g25qPhk2yb5aORblvto/She78c41pD5UgO253X9SOfZ/novO0oXR2rDJ0z9BvyUXpEWzOPbfaNc9ifrfadVY5jtoXudVvj+rN8VD5EOZKnfDTqh/WwjW7Wa9viXCG7tvUx21xLmTqm9tHaVmm1bdLZNqsdle789hnyUdeNsnFt5w17psqRLaFryLVtG9qOOp6d0utyG/NRttJPOTpH5P2Qj9IR9iHbPmRbXY7S+rYNlaPz0cU5luOj5L6PWg8flY/2Rdg25aOup9z8hm19Hw05fMHxrhU+Kj1smypHcm2r87OVTBfnmMdHo/7RacpHXS/ObXH8lI9GOca1+uVW2+aabKvLZawcQ56nP7QPPegrvW5rhnw09iXPsi3K0fnm8VH7h+5jttnfsWTXkkfJYrPFOse+5o5lgTnrrLO6o446qnv5y19eHH7t2rXdW9/61u7QQw8tTjsLFfG8885b37moQJxb1pA5PTkagg2VVRy/scyS6UMX9GXYf0Nk55qyzS9m2YLl2Da1/6a0dVa5TMkg2x5LX/dZ8phtrhH7z2uLY/oy/WrdLZFe2zIk93VdrjxVbn0ZoXsQMp1Q6z5k25Qts+Tl2taXh2yLcyNsCcZk+9OrlmtdQcbGti3O2U/fGOUYuoQcttGTvvPasqG2jckbYss8snMN2RayZR7bUMt+Y1mu/J/YGrbUtkU6eZYtY7L1kGPdMsuWvjxkW1wLtS2YV3Y8Pem3XNtCdi7Ust9Yatlxljp9qtz6MoZsiWuHvLFsG7LVbyzLleexZR7ZuehVy7WusD5ly4bYhrH9N0Y5DsmOpSd957Wllv1abI+lr/ssecgW5w55TPdgTHYs3fq2WSJ9yrYhua97Lce1Y99+umVDyy3yOGTrttXycm0J2bptfV2XK0/ZMisdY7Jj6UlfelrHPLaF7FyoZb+xhBz79NM3tNyCMdm5atvIs2ypZZAR6X3dlyuzLc4d6f+JbUOy81uWY2vo4jeW5cpT5diX4fiQ6UGfoXTHRvq8toRsPY6v0zeGbXEu1LZgXtnx9ArbrG+33Xbd9ttvv7RnsshsFsE6fyxx5JFHdq94xStKFPmcc87pjjjiiBKsE7ybh3gSkCRJkiRJkiRJkiRJskgI7cRsxGTx2SyCdd7TPuyww7oDDjigW716dXf88ceXV2MPOuigEmFOkiRJkiRJkiRJkiRJkkVgswjWmRHnG3Unnnhit8MOO5T3zffff//yQeQkSZIkSZIkSZIkSZIkWRQ2i2BdIEjn+3PxccUkSZIkSZIkSZIkSZIkWSQ2q2BdkiRJkiRJkiRJkiRJkiwyOf0sSZIkSZIkSZIkSZIkSRohg3VJkiRJkiRJkiRJkiRJ0ggZrEuSJEmSJEmSJEmSJEmSRshgXZIkSZIkSZIkSZIkSZI0QgbrkiRJkiRJkiRJkiRJkqQR8t9gNyGXXnppd/HFF3dbbbVVd/Ob37zbcsstl1LahTvQ+brXvW53oxvdaGlru9D3l7/8ZfndZpttuu22224ppV3+8Y9/dL/+9a+7q666qrvJTW5S9F4ULrvssrLssMMO3XWuc52lrW1y0UUXdX/5y1+6q6++usjq4NZbb13WW0b+0p1P8+dtt912KaU9/va3v3W/+c1vlqSuu/a1r91d//rXL3pvscUWS1vb4+9//3upg6DrItRBef3b3/625OvNbnazbtWqVUsp7cGHL7/88tJOBH/961/X63/LW96yufZDf61t3n777Ze2XMMf/vCH9XWxNf74xz+u70eCCy64oPjK9a53vW6nnXZa2toG8vH3v/99GQtFnbPtvPPOK3lvzFH7TAvQL8ZxN77xjZe2XoN85h/y35ipFeisD9FG3PCGNyzb+Hf4i3R+3rdnJaHThRdeWPTlu8EVV1zRnX/++SW9Nf+gk/5PXvKPK6+8sviy7eDnbOEf17pWG3MjIp+VfYyHbIs6eIMb3KD0Ly1hDPe73/2u5HP0G/U4escddyzjjlbQ1/EL5X/Tm950vT+zgy/TnR+3dI+lz+YX/PQWt7hF8edAOyedH7d0H6vt1Z/wCX1d+Ia2709/+lNpk21vSWf60ttY2TgodJP38li+297y+Dn577Pl/61jaT3ZiPzqV7/q3vve95bB0cknn9yde+653V3ucpemK6Cbqy9+8YvdYYcdVhoQ+rbO1772te7rX/966Rg//vGPl0autcF+jc76E5/4RPfTn/60dNp03m233RYiMCrA8aY3van72Mc+1u2+++7NBzhe85rXdD//+c+7P//5z2VQZwDS0oBuiF/84hel3dBxC2wY5Bnstcoll1zSffOb3ywBAgt/NlC65z3v2WxbJ4B71FFHdWeffXapg1/60pe6nXfeuWl/dqP97ne/u/QjP/zhD7tvf/vb3T3ucY8mA+bf/e53uze/+c3l9+EPf3jZxp+PPvroUg9//OMfd9///vdLG9LKDexpp53Wvf71ry/t8gMf+MD1eulfbHejeN/73rdsawE316ecckr3ute9rjysuv/971/q2/e+973uc5/7XLkhOO6448rNym1uc5ulo1YeuulDtMnKH9qPL3/5y0VnfaMggra6BfR5J554Yvfa17625Pnd7na3pZSuBGbe//73d0ceeWS36667NhMYFdz6zGc+073xjW8s/YfxBd7znveUvGaTdk9QrB+YXim0yR/60Ie6t73tbaW/u+1tb1u2q3cf/OAHSz+uX4lAfwu44f7Upz7VvfrVry6+bNwpqKHNEPjSH/JrbcsDHvCAJgIGAhj6Eb6wyy67lAeY0FaceuqpxSZ1VB1sxZ/5qr7jXe96V3e/+92v6CafP/CBD5R+RD5/4QtfKGOOFgLm7qM++tGPdmvXri19oHy9853vXPpqPk5nwX919A53uMP6YPpKoj1+3/veV+rYd77zndK33Oc+9yk++5Of/KR7y1ve0n3lK18pfWArDwnl4Yc//OGis3p2zjnndHe9611Lm2G7sSlfNvbQBrZQ//Rx6p64gHtt7QSdjYv4s+18WT3kG62Mj5KVJ4N1mwABGTfct7rVrbqnP/3p3erVq9cHOFoOFvzsZz/rvvWtb5XBkg5xEYJ18vNhD3tY6ajPOOOMErTbY489llLbxAB5zz337O5+97uXjtzg+U53utNSart8+tOfLoNqgw66tzzjCyeddFL32Mc+tvgHX249UMcPDEgN7B//+MeXG8OWA3XwFN5gQ/5a+PODHvSgZm6ohjjrrLNKgP8lL3lJd+9737s7/fTTy9P529/+9kt7tIcHPgJJhxxySOlHDPTl/a1vfeulPdrAQPnzn/98mekgT/kCtB1mEzznOc8pQUY3uYKjcbO4khjsy09tmgG+ttkgWWDUjbe22UwJN4qtoJ8zqHdDLYDhJsqvmTICd/pDbbXgjPavBdQ7dU0gRv7SEfx4zZo1xS8EHj2waCWv3XDrR8w0omcdrOMb/F1/qO1owZchYCuvBQHo7aYPAvzaDn2iNruVQB30G4Iugov6DoEkwVHBDe3Es571rJL3LfUrUf5myMhPfbVZMQIz0Sfyd34dZbDSaDP4q3sU9yV8Vjv9zne+s+SxeihgIEAjWLPS0O2EE04ovmDd2J4/eGAl/1/2spd197rXvcp9iwBHK+No934e+vCBT37yk+XhgyA6W1784hcXndVRgUj9zkqj77jd7W5X2l2BLferHmDyaYFH9gj0So9ZgisNnZU3P1XnBMGs8w95amxHb0HIBz/4wU0EGfV7fIKegvt8Q7umLdYf0ln+CuTp0xfhTaDkv0OGbTcBBskGHjpDmDVlMaOgZe54xzt2L3rRi8rrPjrzRSBm0dHXk+7WAzI6GB2ggYenKW4CWxnkT+GmxQDukY985ML4Bn/47Gc/W2Y/CM4Y8LWMoIEnb54Y0tnTbgOkReGrX/1qyfMWBp9TGDgbHBmEeiKrDrq5ahnBmXjV0Q2h2VKeyraG4MDBBx9cfCDqmyCd9sPAGWY/uOkWlGkBfcgLX/jC0l9rlwOB0Be84AWlfW6tzaPTkM4eoMTsEvnf0mDfTeDzn//8omPdFscrgjHjq6Wgufx1c629qH1AGy2A/sQnPrHkd0t9i4DG8573vH/TWZBG8NYMDsFybXUrCBIdeOCBxV8jL/V93lAxU4nOZtgJpreCsZCHD7XONT/4wQ9Kuy143gqPecxjuqc97WllllHorO7p/8xqFeilt/JoAXruu+++3ZOe9KR/0dnrgoIaxtMQ8HDP1QKCtxEINwMwHqIIMOofo302G5d/t1APtQ2hs3aYzoL9fEOb7QFy3c+0gOBbvA0Rr7zS1z1gvKnET+zXwqw60DEmOchn+W48x5fpbKzkjQ/jo1ZmMCZtkMG6TYABkoYtpjdrKFRKT1YWgUUJxtSYdWJg9IhHPGJpS7t4vdGTTE98zIzwRKtl+PLxxx/fPeEJTyidiAETf24dN9oGpp66uTnxumPLaB/cmBjQeSrLT9ykLAIGHp50e4JZf+ukRQQH6KnNEMxV/1oPmMesI7OHvUYj+BU3Ki1SD+z1J25I6sCRG5qWggUYuxlp7SalZkw3M37MpHroQx+6tKUd+uMLNpgV4RVINygtBs5rnelrJqbZMR686Q/5c2v081nQ44ADDijBPG2I8UdLYz3tQR300hcKdmivBQvk8dvf/vZ/2WelcXM9pI989YDQQwtvqbRGrbN+ZK+99iqvQnpIqJ2O15Bboe8bHqTwD2M6QTCvmwrUtAYfMMs8ZmcL1kS/HcGZlvwZZnWZ2Vp/PqG1vrqGbsb3Zv3J68B42vjOpzgieNcK2gcPirXFxvtkfcrhhx9eXvl/yEMe0mSfkqwcGazbBOg0VLSYFWNwp+Gob1aSjYeb2GOOOaZ7ylOe8i+NdavQ8bnPfW730pe+tAQ23Ki0NGjuYwaMKfteVRE88nTba21el2gZM0QN6gQ6PN1mQ8sYtAmCmiJvoOR1PAHo1gZzQ8hbTzFN428dM0TNIjD75NBDDy2v/3sdoWUEnJ/5zGcWXc0gENRo/TX0IB5WubkK3KTkYHTT4PuG+hSzTQQ5Wod/CCKZ1W92v+8jtRwgFdTw2p3XpAW8PFRxg0tuGQ+PzW41c9GsMG2JhywtYyxtRqb+0I0t3255rBSYJS9/W5mhNoXA/jve8Y7yyYJXvvKVZaYxuW6vW4M/PPvZzy510ew0wZjWgqLeNBBE3G+//UpfJ1AnT2M8x5eN/1sKMpp5ayy3//77NzMbbQp56ZVdgVCTCSIvjS9851Cbt/feezf1YJPOZgnjqU99atGN3o9+9KNLH+h1dA8l3NcmSZDBuk2AabhmILkpVDHdcOtU3HC1Dn010pboVFomPj77qEc9qgQ3WtdZJxL/FmYRTNLRtIwB/qte9ary9NV3FHy7x/cVWn7lWH0zYJbHBvdmIrX+/TfBF4M3gyV68xPbWp5BBfnrWyx8o7UnmEOYUSeQ64mm1w/MrHPD3TpmaXgdyE2rwZ1vn7QI33VzQsdY98qPOkj2EItvC8y0QugZA+egb0tL1LpFG6Hd8+cpbmaf8YxnlG0tQed6fGFxsx3r8YmIlgIyfZ21cYL8++yzT/keoCCB2YDxSY4WCJ35h3X47IZ1i4+xm7HW0gNk+vLl0NkrbvKWrmQPKYw9WuoPo83wMCLyGfpDbV6LM7bpWeezvs8Y1ExR/qBf8Zp3KwFzOhoXRT4HXlH3bV+zkPQpxh8tQF9/0OBNA5+EiD/q8PDEvaDPJNnH/aHAOb9vATp76GASQf3P53SV7/K/pbcm3EuZjab/kM/xJpsHEMcee2zx6YMOOqipNk6/5i0lbZlvJquD8CcY+m557XVk2xflTbzkv0P+wcQmQKOmkzbN1dM1M5J0KIJ1LQ00+ojka+ToLNChwxaoaXlG4BFHHFEaa4EjH/O1bgp3NIKtoYMxZdsrSr4N4juGXk9paaDfR17KX52hgYV89hph3aG3hllegrgGRJ4W0t/ALr4X0iJmSxkU+UdVddHAzpO31gNgpu3L4yc/+ckLEawTAFX3vAp25plnlpsV3/Jp2Z/daBvk+WdBr9b4SHx8E7UlfHPRLEUzCuQrH9Zu+MA63eW59oOsT2yhP6SzOud7TQbRZpqY/ewVPN+N9OoxW2z3EE6Ad6XRP5tR4BUwehnsG+T7MwQfkacnvQX+BcAEOVYawVp9349+9KOir7zmB/5lUPtBX34jCFa/grWSCCr7tqUxEZ3NKpe3Al38WntnfGf2dit/9mJMYea7bx/xjRjHhS/T1zZ9S3zzaaVR99x4x7++mrXv1UHjIj7DdzxkedzjHlcesrSAfPRvk3STz/7gwOujfrWB/LiVf1QNtA/+3Vg+01mAwJ+OaKf1K/xc+2yWUgv+LLjhVVdthJmr6qAxtPZMHpvh6j7LK5AeINcPWlYKY0//Hu2+ybp+T1/i4ZQ8/8Y3vlH6QbrK5xbur/Rvb3jDG8oYiI7aYfns+776GfcrxiDSjKFbqIN81QxQbTHd6GwMbd3r3HT0VhB/1la3ML7TX7tn1Ydon+mmD9GvfOQjHyltnICpwLk3bOrgdPK/zRb/FMpNNgki+574aIxbGRRNYYq2QZKnJ9xCR+nGttXAF+SvbxbENy3oSucWOu0xdIJuEOmrE2l5hlofPsGvdYqtPBEcw0DJU0y+YNDfcqC8hm94qqbNaDlQHniSSV++vCjQOV7jpncLAZgp6BuvgMXHiFtE2xb5Gk+H6aq9iDy33QC7FfQd6pz2IXSOGa1uvLUfFrYZ8LcwgI4+JGYjscEspPjkhkX/Is32FmZEGF/or+ksb9kQD6kEj+jLT1rybT7LB6bGRPoY6a3cWOmf9X30oS/oLL+1IdC3tPTgStAo8pEP8w91zS+dBTsEaFoIOgd8mV50Vv/UNTpbD31tawl5qR6GzuoinflJ1EF+0cr9Cn30GdozOvNh+ukDbecrZP7dCvIy+mp5HO2adti6fJamD6zbkZVE/vJZ+RszKqMtDr+gq3T3Ky3cs9BZm0FfCx3py6e1gfI+2r8Yg6w06p6FbpHPoZv+XP7SP/7sI0mCDNYlSZIkSZIkSZIkSZIkSSPkN+uSJEmSJEmSJEmSJEmSpBEyWJckSZIkSZIkSZIkSZIkjZDBuiRJkiRJkiRJkiRJkiRphAzWJUmSJEmSJEmSJEmSJEkjZLAuSZIkSZIkSZIkSZIkSRohg3VJkiRJkiRJkiRJkiRJ0ggZrEuSJEmSJEmSJEmSJEmSRshgXZIkSZIkSZIkSZIkSZI0QgbrkiRJkiRJkiRJkiRJkqQRtrj66qvXLq0nSZIkSZIkSZIkSZIkSbJidN3/AykFcSgbI0gTAAAAAElFTkSuQmCC"/>
          <p:cNvSpPr>
            <a:spLocks noChangeAspect="1" noChangeArrowheads="1"/>
          </p:cNvSpPr>
          <p:nvPr/>
        </p:nvSpPr>
        <p:spPr bwMode="auto">
          <a:xfrm>
            <a:off x="36512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8149" r="34546"/>
          <a:stretch/>
        </p:blipFill>
        <p:spPr>
          <a:xfrm>
            <a:off x="1445503" y="537552"/>
            <a:ext cx="3891427" cy="48779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0593" r="1683"/>
          <a:stretch/>
        </p:blipFill>
        <p:spPr>
          <a:xfrm>
            <a:off x="4214408" y="537553"/>
            <a:ext cx="3925865" cy="4877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l="18045" r="33708"/>
          <a:stretch/>
        </p:blipFill>
        <p:spPr>
          <a:xfrm>
            <a:off x="7012345" y="537553"/>
            <a:ext cx="3969247" cy="4878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E2A0BE-7477-DF45-B37B-7F697C017DC5}"/>
              </a:ext>
            </a:extLst>
          </p:cNvPr>
          <p:cNvSpPr txBox="1"/>
          <p:nvPr/>
        </p:nvSpPr>
        <p:spPr>
          <a:xfrm>
            <a:off x="68158" y="6424651"/>
            <a:ext cx="75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American Retail Centre Geographies:</a:t>
            </a:r>
            <a:r>
              <a:rPr lang="en-GB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 </a:t>
            </a:r>
            <a:r>
              <a:rPr lang="en-GB" sz="2000" dirty="0" smtClean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Centres</a:t>
            </a:r>
            <a:r>
              <a:rPr lang="en-GB" sz="1600" dirty="0" smtClean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Big Caslon Medium" panose="02000603090000020003" pitchFamily="2" charset="-79"/>
              </a:rPr>
              <a:t>, Characteristics &amp; Catchments</a:t>
            </a:r>
          </a:p>
        </p:txBody>
      </p:sp>
    </p:spTree>
    <p:extLst>
      <p:ext uri="{BB962C8B-B14F-4D97-AF65-F5344CB8AC3E}">
        <p14:creationId xmlns:p14="http://schemas.microsoft.com/office/powerpoint/2010/main" val="163421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1386</Words>
  <Application>Microsoft Office PowerPoint</Application>
  <PresentationFormat>Widescreen</PresentationFormat>
  <Paragraphs>149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Big Caslon Medium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Liverpool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Ballantyne, Patrick</dc:creator>
  <cp:lastModifiedBy>Anonymous</cp:lastModifiedBy>
  <cp:revision>2</cp:revision>
  <dcterms:created xsi:type="dcterms:W3CDTF">2021-04-08T14:25:38Z</dcterms:created>
  <dcterms:modified xsi:type="dcterms:W3CDTF">2021-08-31T15:33:44Z</dcterms:modified>
</cp:coreProperties>
</file>